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48"/>
  </p:notesMasterIdLst>
  <p:handoutMasterIdLst>
    <p:handoutMasterId r:id="rId49"/>
  </p:handoutMasterIdLst>
  <p:sldIdLst>
    <p:sldId id="256" r:id="rId6"/>
    <p:sldId id="855" r:id="rId7"/>
    <p:sldId id="879" r:id="rId8"/>
    <p:sldId id="880" r:id="rId9"/>
    <p:sldId id="858" r:id="rId10"/>
    <p:sldId id="859" r:id="rId11"/>
    <p:sldId id="861" r:id="rId12"/>
    <p:sldId id="867" r:id="rId13"/>
    <p:sldId id="864" r:id="rId14"/>
    <p:sldId id="865" r:id="rId15"/>
    <p:sldId id="866" r:id="rId16"/>
    <p:sldId id="868" r:id="rId17"/>
    <p:sldId id="869" r:id="rId18"/>
    <p:sldId id="862" r:id="rId19"/>
    <p:sldId id="870" r:id="rId20"/>
    <p:sldId id="871" r:id="rId21"/>
    <p:sldId id="872" r:id="rId22"/>
    <p:sldId id="873" r:id="rId23"/>
    <p:sldId id="874" r:id="rId24"/>
    <p:sldId id="863" r:id="rId25"/>
    <p:sldId id="860" r:id="rId26"/>
    <p:sldId id="875" r:id="rId27"/>
    <p:sldId id="857" r:id="rId28"/>
    <p:sldId id="838" r:id="rId29"/>
    <p:sldId id="876" r:id="rId30"/>
    <p:sldId id="850" r:id="rId31"/>
    <p:sldId id="847" r:id="rId32"/>
    <p:sldId id="851" r:id="rId33"/>
    <p:sldId id="852" r:id="rId34"/>
    <p:sldId id="853" r:id="rId35"/>
    <p:sldId id="854" r:id="rId36"/>
    <p:sldId id="877" r:id="rId37"/>
    <p:sldId id="856" r:id="rId38"/>
    <p:sldId id="878" r:id="rId39"/>
    <p:sldId id="881" r:id="rId40"/>
    <p:sldId id="882" r:id="rId41"/>
    <p:sldId id="883" r:id="rId42"/>
    <p:sldId id="884" r:id="rId43"/>
    <p:sldId id="885" r:id="rId44"/>
    <p:sldId id="886" r:id="rId45"/>
    <p:sldId id="887" r:id="rId46"/>
    <p:sldId id="6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55"/>
            <p14:sldId id="879"/>
            <p14:sldId id="880"/>
            <p14:sldId id="858"/>
            <p14:sldId id="859"/>
            <p14:sldId id="861"/>
            <p14:sldId id="867"/>
            <p14:sldId id="864"/>
            <p14:sldId id="865"/>
            <p14:sldId id="866"/>
            <p14:sldId id="868"/>
            <p14:sldId id="869"/>
            <p14:sldId id="862"/>
            <p14:sldId id="870"/>
            <p14:sldId id="871"/>
            <p14:sldId id="872"/>
            <p14:sldId id="873"/>
            <p14:sldId id="874"/>
            <p14:sldId id="863"/>
            <p14:sldId id="860"/>
            <p14:sldId id="875"/>
            <p14:sldId id="857"/>
            <p14:sldId id="838"/>
            <p14:sldId id="876"/>
            <p14:sldId id="850"/>
            <p14:sldId id="847"/>
            <p14:sldId id="851"/>
            <p14:sldId id="852"/>
            <p14:sldId id="853"/>
            <p14:sldId id="854"/>
            <p14:sldId id="877"/>
            <p14:sldId id="856"/>
            <p14:sldId id="878"/>
            <p14:sldId id="881"/>
            <p14:sldId id="882"/>
            <p14:sldId id="883"/>
            <p14:sldId id="884"/>
            <p14:sldId id="885"/>
            <p14:sldId id="886"/>
            <p14:sldId id="887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20.8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3411 3327,'4'-8'-80,"5"-14"103,-1 0-1,-1-1 1,-1 0-1,5-36 0,0-96 706,-9-173 622,11-265-806,-26-236-494,-13 299 166,25 297-135,-2-40 92,-8 3-53,9 249-551,3 0-1776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28.9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0 186 6271,'3'-5'-23,"0"1"0,1 1 0,-1-1 0,1 0 0,-1 1 0,1 0 0,0 0 0,1 0 0,-1 0 0,0 1 0,1-1 0,-1 1 0,1 0 0,0 1 0,8-3 0,4 1 30,0 0 0,0 1-1,0 1 1,0 0 0,0 1-1,0 1 1,28 5 0,-11-1-64,36 5 26,110 3 1,-89-10 162,139 22 0,-153-11-288,96 32 0,23 5 239,-167-46-65,148 27 90,-133-26-72,1-2 0,47-3 1,108-12 72,60-1-285,-224 11 170,286 4 65,-142 8-59,164 13 75,73-6-39,0-34 69,-115 11-166,1 19 90,-231-10-17,215-2-144,342-48 196,-387 49-87,-61 2-7,-34-4 39,78-3 35,-183-2-109,48-12 0,7 0-103,-26 8-223,144 4 0,-154 7 398,116-8 0,-141 1-103,0-2 1,52-17-1,-71 17-156,-1-1 1,1-1-1,19-13 0,-34 20 124,-1 0 22,3-2 98,-3 2 46,-24 8-339,6-1 407,-1 1 1,-28 15-1,16-7-110,22-10-9,1-1 0,-1 1 0,1 0 1,0 1-1,1 0 0,-10 9 0,3 1-75,-20 27 0,23-26 192,1 0 0,0 1 0,1 0 0,1 0-1,-8 33 1,14-49 89,3-1-113,0 0-91,1 0-1,0 0 0,0-1 0,0 1 1,0 0-1,0-1 0,0 0 1,0 0-1,-1 0 0,1 0 0,0 0 1,0 0-1,0-1 0,0 0 0,0 1 1,0-1-1,0 0 0,3-2 0,9-4-21,0-1 0,15-10-1,-17 9 112,18-10-42,-2-1 0,28-26 0,-43 33-36,0 0 0,-2 0-1,0-1 1,0-1 0,16-28 0,-24 36 1,-1 0 1,0 0 0,-1-1 0,1 1-1,-2 0 1,1-1 0,-1 1-1,1-14 1,-2 17 4,0 0 0,0 0 0,0 0 0,-1 0 0,0 0 0,1 0-1,-1 0 1,-1 0 0,1 1 0,0-1 0,-1 0 0,0 1 0,0-1 0,0 1 0,0 0 0,-1-1 0,1 1 0,-4-3 0,-4-2 127,1 1 0,-1-1 1,0 2-1,0 0 0,-1 0 1,0 1-1,0 0 0,0 1 1,-1 0-1,-19-4 0,14 4-160,0-1 1,0 0-1,1-1 0,-21-11 0,2-1-71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1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980 3139 4095,'0'0'678,"2"0"-764,1-2 88,1-1-1,0 1 1,-1-1-1,1 1 0,-1-1 1,0 0-1,0 0 1,0-1-1,0 1 0,0-1 1,-1 1-1,1-1 1,-1 0-1,0 0 0,-1 0 1,1 0-1,2-8 1,-2 2 71,1 0 0,-2 0 0,1 0 0,-1 0-1,-1 0 1,-1-19 0,-1 0 139,-2 0 0,-2-1 0,0 2 0,-21-55-1,21 71-136,1 0 0,-2 0 0,0 1 0,0 0 0,-15-17 0,15 21-72,1 1 0,-1 0-1,-1 0 1,1 0 0,-1 1 0,0 0-1,0 1 1,0 0 0,-10-4-1,-8 0-15,0 1 1,0 0-1,-32-2 0,-81-1 202,48 5 177,56 1-258,-35-10-1,24 5-66,29 6-45,0-1 0,1-1 0,0-1 0,0 0 0,0-1 0,1 0 0,0-1 0,0-1 0,1 0 0,0-1 0,1-1 0,0 0 0,0-1 0,1 0 0,1-1 0,0-1 0,1 1 0,0-1 0,-11-24 0,11 18-14,2 0 0,0-1 0,1 1 0,1-1 0,1-1 0,1 1 0,1-1 0,0 0 0,2 0 0,1 0 0,0 0 0,6-32 0,-1 31 24,2 0 0,0 1 0,1 0 0,2 0 0,0 1 1,1 0-1,1 1 0,1 0 0,1 1 0,0 1 0,30-29 1,-10 15-54,2 1 0,1 3 0,1 0 0,80-41 1,-82 52-36,59-18 0,-55 21 15,42-20-1,-50 17 53,-2-1 0,0-1 0,-1-1 0,47-43 0,-49 34 34,-2-2-1,27-39 0,-22 27 2,47-73 96,-36 51-115,32-57 0,17-26-76,152-181 173,-219 302-113,0 2-1,2 0 0,48-37 1,-51 46 2,1 2 0,0 0-1,1 2 1,0 0 0,37-11 0,34-7-612,2 3 0,118-15 0,300-16-1044,-483 56 1382,1 1 0,-1 1 1,1 2-1,-1 2 0,43 9 0,-51-6 163,0 0 0,0 1 0,-1 2-1,-1 0 1,1 2 0,-2 0 0,31 23-1,-26-14 151,-1 1 0,-1 1-1,-2 2 1,35 45-1,-48-58-4,17 23 143,-1 1 0,24 48-1,-26-32 196,22 76 0,-33-91-181,13 52 419,11 28-222,-30-98-350,2-1 1,0 0-1,2-1 1,11 18-1,-11-23 35,0 0 0,0 0 0,1-1 0,1-1 0,0 0 0,0 0 0,1-2-1,1 1 1,-1-1 0,1-1 0,0-1 0,1 0 0,-1-1 0,1 0 0,0-1 0,30 3 0,31-1 16,131-8 0,-104-1-74,-84 3 8,1 0-1,-1 2 0,0 0 0,1 1 0,-1 2 1,0-1-1,-1 2 0,29 13 0,-32-12 0,-1 1 0,0 0 0,0 2 0,-1-1 0,0 2 0,-1 0 0,0 0 0,-1 1 0,0 0 0,14 22 0,-15-18 26,0 2 1,-1-1-1,-1 1 0,0 0 1,-1 1-1,-1 0 1,6 36-1,-9-27 88,0 0 0,-2 1 0,-1-1 0,-7 52 0,-2-30 275,-28 94 1,-30 38 434,25-86-167,-5-2 1,-3-2 0,-95 129-1,100-158-666,22-33 0,-9 10 0,5-12 128,-1 0-1,-35 24 0,50-43-75,1 0 0,-2-1 1,1-1-1,-1 0 0,0 0 1,0-2-1,-1 0 0,-21 5 0,-235 16-60,207-22 4,-195-2 245,-1-17 139,119 5-297,67 5-64,-65-3 63,114 8-69,0 1-1,0 1 1,-35 7 0,48-5 10,0-1-1,0 1 1,1 1-1,0 0 1,0 1-1,-19 12 1,2 3 76,-27 28-1,29-26-93,-3 3-26,-33 22-1,48-39 52,0 0 1,-1-1-1,0-1 0,0 0 1,-17 5-1,-49 12 87,45-14-174,24-7-3,-1 1 1,1-1-1,-15 0 0,-28 7-13,2-1 5,-153 9-71,90-7 11,108-9 108,1-1 0,-1 1 0,0 0 0,1 0 0,-11 5 0,-37 24-73,25-14-56,3-2 16,-1-3 1,0 0 0,-32 8-1,36-12 51,13-3 52,1-2-1,-1 1 0,0-1 1,0-1-1,-1 0 1,1-1-1,0 0 1,-1 0-1,-11-2 0,1-4-22,0-1 0,0 0 0,1-2 0,-38-19 0,55 25 52,-35-18-73,31 14-35,0 2 0,0-1 1,0 1-1,-1 0 0,0 1 0,0 0 0,0 1 0,-11-3 0,-9 3-799,3 3-1904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4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166 941 1407,'-1'-26'443,"-2"0"-1,-1 0 0,-9-31 0,7 32-240,-23-91 775,-7-33 91,20 62-586,-16-69 228,25 133-671,1 0 0,2-1 0,0 1 0,0-32 0,3 50-30,1 0 0,0 0-1,1 0 1,-1 1 0,1-1 0,0 0-1,1 1 1,-1-1 0,1 1 0,-1-1-1,1 1 1,1 0 0,-1-1 0,0 1-1,1 0 1,0 1 0,0-1 0,0 0-1,1 1 1,-1 0 0,1 0 0,0 0-1,0 0 1,0 0 0,0 1 0,0 0-1,0 0 1,1 0 0,-1 0 0,1 1-1,5-2 1,7 0 6,0 0 0,0 1 0,26 1-1,53 7-30,-67-4 12,33 1-188,-28-2-254,-1 2 0,1 0 0,61 16 0,-89-16-75,0-1 0,-1 1 0,11 6 0,-8-4-717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4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7551,'22'5'0,"-7"-1"0,5-3 0,3 1-184,3 1-32,-1-2-8,44-8-2568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4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426 1 5247,'-27'5'-337,"-1"-1"0,-29 1 0,-25 3-186,65-6 938,0 2 0,0 0 1,0 1-1,-32 14 0,43-16-380,0 0 0,0 1-1,0 0 1,0 0 0,1 0-1,0 1 1,0 0-1,0 0 1,0 0 0,1 0-1,0 1 1,0 0 0,0 0-1,1 0 1,-5 10-1,6-10-36,-7 17-59,-8 35 0,16-50 45,0 0 0,0 0 0,0 0 0,1 1 0,0-1 0,0 0-1,1 0 1,3 11 0,0 0-61,2 0 0,12 27 0,-15-39 76,0 0 1,1 0 0,0-1-1,0 1 1,1-1 0,0 0-1,0-1 1,0 1 0,10 7-1,-13-11-9,1-1-1,-1 0 0,1 1 0,0-1 0,-1 0 0,1 0 0,0 0 0,0 0 1,-1-1-1,1 1 0,0-1 0,0 0 0,5 0 0,-3-1-4,1 1 0,0-1-1,-1-1 1,1 1 0,-1-1 0,8-3 0,1-2 2,0-1 1,-1-1 0,0 1 0,13-13-1,-14 10 27,1-1-1,-1-1 0,-1 0 0,-1 0 0,0-1 0,0 0 0,-1-1 0,8-18 0,-13 23-28,0-1 0,0 0-1,-1 1 1,0-1 0,-1 0 0,0-1-1,0 1 1,-2 0 0,1 0-1,-1-1 1,-1 1 0,0 0 0,-3-13-1,3 22-80,-8 17-454,-3 7-368,7-5 164,1 1-480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5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1 2687,'-1'127'287,"0"-4"109,2-83-82,5 52 418,-4-82-658,0 0 0,0-1 0,0 1-1,2 0 1,-1-1 0,9 17 0,-10-24-65,-1 0-1,0 0 1,0 0 0,1 0 0,-1 0-1,1-1 1,-1 1 0,1 0 0,0-1-1,0 0 1,0 1 0,0-1 0,0 0-1,0 0 1,0 0 0,0 0-1,0 0 1,1 0 0,-1-1 0,0 1-1,0-1 1,1 0 0,-1 1 0,0-1-1,4-1 1,-2 1 23,0-1-1,0 0 0,0 0 1,0-1-1,0 1 0,0-1 1,0 0-1,-1 0 1,1 0-1,0 0 0,-1-1 1,0 1-1,4-5 0,12-12 18,0-1-1,-2-1 1,0 0-1,-1-2 0,-2 0 1,14-28-1,-11 15-2195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5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6783,'18'99'-5,"-5"1"0,2 148-1,7 67-85,-21-303-2,2 24-1243,-1-22-648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5.9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1 5887,'12'25'16,"-2"0"0,-1 1 0,8 39-1,-6-23-6,59 273-721,-69-292 136,-8 9-1152</inkml:trace>
  <inkml:trace contextRef="#ctx0" brushRef="#br0" timeOffset="1">1 402 4735,'18'1'0,"-7"1"0,2-2 0,2 1 0,4 1 0,2 0 0,2-2 0,0 0 0,1-2 0,-1 1-80,-2-1 80,0-2-168,2 0 8,0-1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6.3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0 3199,'1'0'25,"-1"1"0,1-1 0,-1 0 0,0 0 0,1 1 0,-1-1 0,0 0 0,1 1-1,-1-1 1,0 1 0,1-1 0,-1 0 0,0 1 0,1-1 0,-1 1 0,0-1 0,0 1-1,0-1 1,1 1 0,-1-1 0,0 1 0,0-1 0,0 0 0,0 1 0,0-1 0,0 2-1,-6 14 434,3-12-319,0 1 1,0 0-1,-1-1 1,-4 5-1,-26 21 271,-30 32-105,62-60-289,1-1 1,0 1-1,0-1 0,-1 1 1,1-1-1,0 1 1,0 0-1,1 0 0,-1 0 1,0-1-1,1 1 1,-1 0-1,1 0 1,-1 0-1,1 0 0,0 0 1,0 0-1,0 0 1,0 3-1,1-3-21,0 1-1,-1-1 1,1 0-1,0 1 1,1-1-1,-1 0 1,0 0-1,1 0 1,-1 0-1,1 0 1,-1 0-1,1-1 1,3 3-1,3 2-23,0-1-1,0 0 1,1 0-1,-1-1 1,1 0 0,17 5-1,197 56-98,-213-62 171,0 1-1,16 10 1,-25-14-40,-1 1 0,1 0 0,0-1 0,0 1 0,-1 0 0,1 0 0,0 0 0,-1 0 0,1 0 0,-1 0-1,1-1 1,-1 1 0,0 0 0,1 0 0,-1 0 0,0 0 0,0 1 0,0-1 0,0 1 0,1 1-5,-1-1 0,0 0 0,0 1 0,-1-1 0,1 0 0,-1 0 0,0 3 0,-1 0 42,0 0 1,-1-1 0,0 1 0,0-1 0,0 0-1,0 0 1,-1 0 0,1 0 0,-1 0-1,0-1 1,-1 1 0,1-1 0,0 0-1,-1-1 1,0 1 0,1-1 0,-1 0-1,0 0 1,0 0 0,0-1 0,0 0-1,-1 0 1,1 0 0,0-1 0,0 1-1,-1-1 1,1 0 0,0-1 0,-7-1-1,-10-3-782,-3-2-1584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7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147 934 4735,'-7'-7'231,"0"0"-1,0-1 0,1 0 0,0 0 0,0 0 0,1-1 1,0 0-1,0 0 0,-5-16 0,0-9 423,-10-49-1,14 54-587,-13-75 63,-5-106 0,22 180-164,1 1 0,1-1 0,1 0 0,2 1-1,1 0 1,11-41 0,-13 62 49,1-1 0,1 0 0,0 1 0,0 0 0,0-1 0,1 2 0,0-1 0,1 0 0,11-11 0,-13 15-27,1 1-1,-1-1 0,1 1 0,-1 0 0,1 0 0,0 0 0,0 1 0,1 0 1,-1 0-1,0 0 0,1 1 0,-1 0 0,1 0 0,-1 0 0,1 0 0,0 1 1,6 0-1,0 2-58,-1-1 0,1 1 1,-1 1-1,0 0 1,0 1-1,0 0 0,0 1 1,18 10-1,-15-6-83,1 1 0,-1 1 0,-1 0-1,0 1 1,14 16 0,-23-23 93,-1 0 0,1 0 1,-1 0-1,0 0 0,-1 1 0,1-1 0,-1 1 1,-1 0-1,1 0 0,-1-1 0,1 1 0,-2 0 0,1 0 1,-1 0-1,0 0 0,0 0 0,0 0 0,-1 0 1,0 0-1,-3 10 0,-3 8-426,-2 0 0,0-1 0,-21 35 0,26-49 312,3-7 182,-12 22 682,0 0 0,-21 27-1,31-47-585,-1 0 0,0 0 0,0 0 0,0-1 0,-1 1-1,1-1 1,-1 0 0,0 0 0,-7 3 0,9-5-113,0 0 1,0 0-1,0 0 1,0 0-1,0-1 1,0 1-1,0-1 1,0 0-1,0 0 1,0 0-1,0 0 1,-1-1-1,1 1 1,0-1-1,0 0 1,0 1-1,0-1 1,1-1-1,-1 1 1,-3-2-1,-28-21-2171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22.4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1 552 1791,'133'-397'502,"-99"323"-146,-29 65-339,0 1 1,0 0-1,1 0 0,0 0 1,0 1-1,11-9 0,-15 14-13,0 0 0,1 1 0,-1-1 0,0 1-1,1-1 1,-1 1 0,1 0 0,0 0 0,-1 0 0,1 0-1,0 1 1,0-1 0,0 1 0,-1 0 0,1 0 0,0-1 0,0 2-1,0-1 1,0 0 0,-1 1 0,1-1 0,0 1 0,0 0 0,-1 0-1,1 0 1,-1 0 0,1 0 0,-1 1 0,1-1 0,3 4-1,6 5 72,-1-1-1,-1 2 0,1-1 0,13 21 0,-23-29-71,289 351 348,-173-210-218,-86-103 1,-21-27-342,0 0 1,1-1 0,0 0 0,22 19 0,6-3-879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7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565 1 5247,'-26'1'-211,"16"0"8,0 0-1,-18 3 1,-33 11 72,28-9 512,1 3 1,-39 15-1,51-16-100,9-4-118,0 1 0,0 0 0,0 1 0,0 0 0,-10 9 0,-11 11 71,-31 33 0,53-47-182,0 0-1,0 0 0,1 1 0,1 0 0,0 1 1,-7 17-1,9-17 19,0 2-1,1-1 1,0 1 0,2-1 0,0 1 0,-1 20-1,3-30-48,1 1 1,0-1-1,1 1 0,0-1 0,0 0 0,0 1 0,1-1 1,-1 0-1,2 1 0,-1-1 0,1 0 0,0-1 0,0 1 1,0 0-1,1-1 0,0 0 0,0 0 0,6 6 0,12 7-58,1 0 0,38 21 0,-44-29 15,-2-1-66,1 0 0,0-2 0,0 0-1,1 0 1,22 4 0,-27-8-355,1-1 0,0 0 0,0-1-1,0 0 1,0-1 0,0 0 0,25-5-1,-14-1-1260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8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1 639 7039,'13'-39'-67,"8"-49"-1,-6 27 581,38-119 341,-40 145-846,2 1 0,38-65 0,-48 90-13,1 1-1,1 0 1,-1 0 0,1 1-1,1-1 1,0 2-1,-1-1 1,2 1-1,12-8 1,-14 11 12,-1 0 0,1 0 0,-1 0 0,1 1 0,0 0 0,0 0 0,0 1 0,0 0 0,1 0 0,-1 1 0,0 0 0,0 0 0,0 1 0,10 1 0,-6 0 1,-1 1 1,1 0-1,-1 0 0,0 1 1,0 0-1,0 1 0,0 0 0,-1 1 1,1 0-1,-2 0 0,1 1 1,10 10-1,10 16-232,-1 1 1,-1 1-1,-2 2 0,21 41 0,46 115-1408,-91-191 1460,0 1-1,0-1 0,0 0 0,0 0 1,0 1-1,-1-1 0,1 0 0,-1 1 0,0-1 1,1 1-1,-1-1 0,0 1 0,-1-1 1,1 0-1,0 1 0,-1-1 0,1 1 1,-2 2-1,-4 5-913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38.8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9215,'21'0'0,"-4"0"0,4 1 0,5 1 0,3-1 0,1 3-80,0-1 80,1 3-296,0-1-24,1 1 0,1 0 0,1 1-152,1-1-32,-3-1-8,-3 0-2096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49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4113 4095,'19'-206'1208,"-18"194"-1185,17-392 954,22-304-510,22-113 162,-53 651-719,3-434 422,-74-145-62,54 675-148,-16-108-332,23 175 213,0 1 8,-1 0-1,1-1 0,-1 1 0,0 0 0,-4-7 0,4 9-10,0 1-10,1 2-53,1 7-752,-1-1 647,0 0 1,-1 0-1,1 1 1,-4 6-1,0 4 54,-48 188 180,46-168 898,8-44-1498,5-73 171,1-17 357,-3 74 23,0 1 0,1 1 0,15-38 0,-18 53-31,1 0 1,0 0 0,1 1 0,-1-1 0,1 1 0,1 0 0,-1 0 0,1 0-1,0 1 1,0 0 0,1 0 0,-1 0 0,1 1 0,0-1 0,12-5-1,-15 9 10,-1 0-1,1 0 1,-1 1-1,1-1 0,-1 0 1,1 1-1,0 0 0,-1 0 1,1 0-1,-1 0 1,1 0-1,0 0 0,-1 1 1,1-1-1,3 2 1,-2 0-3,0-1 1,-1 1-1,1 0 1,-1 0-1,1 1 1,-1-1-1,0 1 1,0 0 0,3 3-1,2 4-54,0 0 0,-1 1 0,0 0 0,-1 0 0,7 16 0,9 29-73,17 69 0,-29-90-130,5 14-1516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0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85 5247,'36'-8'-87,"0"1"-1,0 2 0,45-1 1,-21 2 5,34-2 45,45-4 74,-132 9-51,101-13 1,155 0 0,-60 21 62,315-1 222,29 2 113,39 4-585,56-16 339,-404 4-173,41-3-7,206 3 222,-91 12-293,-318-9 244,229 6-200,0-23 46,255-18 8,-304 22 30,-71 6 54,-138 6-7,-1 2 1,45 10-1,30 11-1485,-104-21-176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2.1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1 619 3967,'0'0'608,"8"-15"-96,0 1-306,0 0-1,1 1 1,1 0-1,0 0 0,1 1 1,0 1-1,1 0 1,21-16-1,12-4-384,59-29 0,-63 37 336,-6 6-147,-20 10-63,0-1 0,22-14-1,-34 20 65,0 0-1,0-1 0,0 1 0,0-1 1,-1 0-1,1 0 0,-1 0 0,0 0 1,0 0-1,0 0 0,0-1 0,0 1 0,-1-1 1,1 1-1,-1-1 0,1-5 0,-2 7 7,0-1 0,0 0 0,0 1 0,0-1 0,-1 0 0,1 1 0,-1-1 0,0 0 0,0 1 0,1-1-1,-2 1 1,1-1 0,0 1 0,0 0 0,-1 0 0,0-1 0,1 1 0,-1 0 0,0 0 0,0 0 0,-4-2-1,-4-4 338,-1 0 0,0 1 0,-14-7 0,13 8-38,-38-20 732,26 14-922,0 0-1,1-2 1,0-1 0,-32-27-1,47 32-938,-4-11-2690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4.4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4735,'14'5'375,"-1"1"-1,0 0 1,16 9-1,23 12-242,20 0-16,103 27 0,-151-48-114,-1 2 1,1 1 0,31 18-1,-55-27-6,1 0 0,-1 1 0,0-1 0,1 0-1,-1 1 1,1-1 0,-1 0 0,0 0 0,1 0 0,-1 0-1,1 1 1,-1-1 0,1 0 0,-1 0 0,0 0-1,1 0 1,-1 0 0,1 0 0,-1 0 0,1 0-1,-1 0 1,1 0 0,-1-1 0,1 1 0,-3-9-232,-12-10-152,13 18 400,1 1 0,-1-1-1,1 1 1,-1-1 0,1 1-1,-1 0 1,1-1-1,-1 1 1,1 0 0,-1 0-1,1-1 1,-1 1 0,1 0-1,-1 0 1,0 0-1,1 0 1,-1 0 0,1 0-1,-1 0 1,0 0 0,1 0-1,-1 0 1,1 0-1,-1 0 1,0 0 0,1 0-1,-1 0 1,0 1 0,-1 0 7,1 0-1,0 0 1,0 0 0,0 0 0,1 0 0,-1 0 0,0 0 0,0 1-1,0-1 1,1 0 0,-1 0 0,0 2 0,-2 6 4,1-1-1,0 1 1,-1 8 0,3-15-38,-7 64-180,-4 21 181,8-74 8,0 0 0,-1 0-1,0-1 1,-10 21 0,3-12-6,0 0 0,-1-1 1,-2 0-1,-16 18 0,26-33-12,-1 0 0,0 0 0,0-1 0,0 0 0,0 0 0,-1 0 0,0 0 0,0-1-1,0 0 1,0-1 0,0 1 0,0-1 0,-1 0 0,1-1 0,-1 1 0,0-1 0,1-1 0,-1 1 0,-6-1 0,-65-2-409,84 3 436,0 0 1,0 0-1,10 2 0,9 3 61,56 2 290,-22-2-48,98 21-1,-91-13-659,-25-6-1780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5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33 511,'-1'-1'126,"-1"1"0,1 0 0,0 1 0,0-1-1,0 0 1,0 0 0,0 0 0,0 1 0,0-1-1,0 1 1,0-1 0,0 1 0,0-1 0,0 1-1,0-1 1,0 1 0,0 0 0,0-1-1,0 1 1,1 0 0,-1 0 0,0 0 0,1 0-1,-1 0 1,0 0 0,1 0 0,-1 0 0,1 0-1,0 0 1,-1 0 0,1 0 0,0 0 0,-1 0-1,1 2 1,0 3-152,-1 0-1,1 1 1,1-1-1,1 12 1,0-8 329,6 183-223,-8-192 73,7-21-824,7-30 922,-6 20-236,0 0 0,18-38-1,-22 60-13,0 0-1,0 1 0,1-1 0,0 1 0,0 0 0,0 1 0,1-1 0,0 1 0,1 0 0,-1 1 0,1-1 0,0 1 0,9-5 0,-13 9-5,0-1-1,0 1 1,0 0-1,0 0 1,0 0-1,0 0 0,1 0 1,-1 1-1,0-1 1,0 1-1,1 0 1,-1 0-1,0 0 0,0 1 1,1-1-1,5 2 1,-5 0-12,0 0 0,-1 0 0,1 0 0,-1 0 0,1 0 0,-1 1 0,0-1 0,0 1 0,0 0 0,0 0 0,4 6 0,1 4-19,-1 0 0,0 0 0,-1 0 0,0 1 0,-1 0 0,4 19 0,7 44-221,8 90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6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40 529 5631,'0'0'-265,"-5"-10"-600,-3-25 1490,2 0 0,-3-71 0,5 49-494,2 32-132,-3-89 293,5 101-310,1 0 0,1 0 0,0 0 0,0 0 0,2 0-1,6-18 1,-8 28-5,-1 0-1,1 1 1,-1 0-1,1-1 1,0 1-1,0 0 1,0 0-1,0 0 0,0 0 1,1 0-1,-1 1 1,0-1-1,1 1 1,0-1-1,-1 1 1,1 0-1,0 0 0,-1 0 1,1 0-1,0 1 1,0-1-1,0 1 1,0 0-1,5 0 1,7 0-87,-1 1 1,1 0-1,22 5 1,-33-5 106,3 1-44,1-1 1,-1 1-1,0 0 1,0 1-1,0 0 1,0 0-1,-1 1 0,1-1 1,9 9-1,-14-10 37,1 0-1,-1 0 0,0 1 1,0-1-1,0 1 1,0-1-1,-1 1 0,1 0 1,-1 0-1,1 0 1,-1 0-1,0 0 1,0 0-1,0 0 0,-1 0 1,1 0-1,-1 0 1,0 1-1,1-1 0,-1 0 1,-1 0-1,1 0 1,0 1-1,-3 5 0,1 0 75,-1 1-1,-1-1 0,0 1 1,0-1-1,-1 0 0,0-1 0,-1 1 1,0-1-1,0 0 0,0-1 1,-15 13-1,11-11-195,0-2 0,0 1 0,-1-1 0,0-1-1,-1 0 1,1-1 0,-1 0 0,-24 6 0,25-9-1551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6.5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6527,'-5'26'30,"-2"50"0,6-66-11,2 0 0,-1-1 0,1 1 0,1 0 1,-1-1-1,2 1 0,-1-1 0,7 14 0,-8-21-16,0 1 0,1-1 0,-1 0 0,1 0 0,0 0 0,0 0 0,-1 0 0,1-1 0,0 1 0,0 0 0,1-1-1,-1 0 1,0 1 0,0-1 0,1 0 0,-1 0 0,1 0 0,-1-1 0,1 1 0,-1 0 0,1-1 0,-1 0 0,1 0-1,0 1 1,-1-2 0,1 1 0,-1 0 0,5-1 0,2-1 75,0 0 0,1 0 1,-1-1-1,0 0 0,-1-1 0,14-7 0,10-8-78,32-24 0,-50 32-126,0 0 0,-1-1 0,0-1 0,16-21 0,-14 11-2308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24.3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43 127,'259'-10'0,"-116"7"0,40-11 45,53 0 510,-120 13-193,164 5 192,9 21-185,186 10 542,-164-20-692,-82-3-259,9 11 75,55 1-85,-208-24 153,266-8 384,43 10-476,-358 0-12,270-8-19,-208 1 16,122-12 10,94-1-128,190 26 314,-480-8-180,196-1-21,38-7-23,117-8 9,69 3-227,-400 14-504,-25 2-266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6.8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7935,'11'180'-167,"-5"-51"110,-4-100 127,1 21-227,2 0 0,17 68 0,-19-109-169,2 6-2856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7.2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6527,'25'6'-70,"1"-1"-1,0-1 1,0-1-1,31-1 1,-35-3-2054,25-3-1,-32 1 782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57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184 0 4863,'-56'29'3854,"37"-20"-3703,-26 17 1,39-22-106,0 1 0,1-1-1,-1 1 1,1 0 0,0 1-1,1-1 1,-1 1 0,-4 7-1,8-11-65,-1 1 0,1-1 0,0 0-1,0 1 1,0-1 0,0 1 0,0 0-1,1-1 1,-1 1 0,1 0 0,0-1-1,-1 1 1,1 0 0,0 0 0,1-1 0,-1 1-1,0 0 1,1-1 0,0 1 0,-1 0-1,1-1 1,0 1 0,0-1 0,1 1-1,1 1 1,0 0-84,0 0 0,0 0-1,1 0 1,-1-1 0,1 0 0,0 0-1,0 0 1,0 0 0,1 0 0,-1-1 0,1 0-1,8 3 1,59 14 25,-56-16 11,1 1 0,-1 1 0,0 0 0,0 1 0,23 12 0,-36-17 71,-1 1 0,0-1 0,0 1 0,0-1 0,0 1 0,-1 0-1,1 0 1,0 0 0,-1 0 0,1 0 0,-1 0 0,1 0 0,-1 0 0,0 0-1,0 1 1,0-1 0,-1 1 0,1-1 0,0 4 0,-1-2 53,0-1 0,0 1-1,0-1 1,0 1 0,-1-1 0,0 1 0,0-1 0,0 1 0,0-1 0,-1 0 0,1 1-1,-3 3 1,-1 0 102,0 1 0,0-2 0,-1 1 0,1-1-1,-1 0 1,-1 0 0,1 0 0,-1-1 0,0 0 0,-14 7-1,6-6-356,1-2 0,-1 1-1,0-2 1,0 0 0,0-1-1,0 0 1,-26-2 0,-16 0-2743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03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1132 1151,'15'4'171,"-1"-2"-1,0 0 0,1-1 0,-1 0 0,1-1 0,26-4 0,-4-2 159,52-16-1,-52 9-92,-1-2-1,-1-1 0,38-25 0,-66 37-253,18-11 18,-1-1-1,0-1 1,-1-1-1,-2-1 1,28-30-1,30-31 94,-39 41-6,53-65 0,-60 64-29,2 2 0,48-41 0,-61 58 3,54-59-134,-50 50 191,35-30-1,86-81-333,-136 129 222,0 1-1,1 0 1,1 1-1,0 0 1,0 1-1,1 1 1,26-13-1,-31 17-1,1 1-1,-1 0 0,1 1 0,-1 0 0,1 0 0,0 1 0,0 0 1,0 1-1,0 0 0,0 1 0,0 0 0,-1 0 0,20 5 0,-12 0-9,0 1 0,0 0 0,-1 2 0,0-1 0,-1 2-1,20 15 1,81 78-70,-21-16 43,-64-62 46,44 34 70,-66-52-75,1-1 0,0-1 0,1 0 0,-1 0 0,1-1 0,13 4 0,-14-7-14,-1 0 0,1 0 0,0-1 0,0 0 0,0-1-1,0 0 1,10-2 0,-9 1-2,0 0 1,1 1-1,-1 1 0,19 1 0,-18 1 88,-1 1-1,1 0 1,-1 1-1,18 9 0,-20-8-13,-1-1-1,1-1 0,0 1 0,0-1 0,0-1 1,1 0-1,-1 0 0,15 0 0,-15-2-15,1 0-1,0-1 0,-1-1 1,1 0-1,-1 0 0,1 0 1,11-6-1,6-3 60,0-1-1,-1-2 1,0 0 0,-1-2-1,-1 0 1,-1-2 0,43-41-1,13-31-105,-41 44 93,84-77 0,-112 115-102,0 1 1,0 0-1,1 0 1,0 1-1,1 1 1,-1 0-1,1 0 0,0 1 1,1 1-1,14-3 1,-3 3-11,-1 1 1,1 1-1,0 1 1,36 5-1,-30-2 8,0 2 0,0 1 0,-1 2-1,0 1 1,0 1 0,-1 1-1,0 1 1,31 20 0,-44-23-20,35 21 145,56 44 0,-99-68-150,21 16 25,-1 1 0,44 50 0,-47-45 73,36 34 1,-45-49-43,0 0 0,1-1 0,0-1-1,22 11 1,-28-17-22,22 12 16,36 12 0,-57-25-14,0-1 1,1 0 0,-1 0 0,0-1-1,1-1 1,0 0 0,16-1-1,-4-1-38,-1-2 0,0 0 0,1-1 0,-1-2 0,-1 0 0,30-13 0,7-7 180,-3 3 201,58-36 0,-87 43-372,2 1 0,0 1 0,51-18 0,-64 28 16,0 0 0,0 1-1,0 0 1,1 1-1,-1 1 1,1 1 0,-1 0-1,0 1 1,19 4-1,1 4-71,-1 1-1,39 17 1,-47-15 69,-1-2 0,2-2 1,-1 0-1,52 7 1,19-9-3768,-87-6 2334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24.7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0 328 2303,'12'11'1040,"-2"-5"-897,0 0-1,1 0 0,0-1 0,0 0 0,0-1 0,0-1 0,1 0 1,0 0-1,-1-1 0,1 0 0,0-1 0,14 0 0,16-3 46,-1-2 0,48-10 0,-23 4 240,-4-2-323,98-32-1,-79 19-135,144-49 31,-165 49-105,-24 10 77,1 1-1,50-13 0,23-2-201,25-5-63,-101 27 289,0 2-1,0 2 1,0 1-1,62 4 1,18 17 40,-71-10-167,-1-1 131,-1-2 0,73 1 0,-92-8 9,109-5-107,-104 3 236,1-1 0,45-13 0,-26 4-271,87-12-1,51 7 80,-172 17 39,27-2 15,79 6-1,-98-1 12,0 1 0,0 1 0,0 1 0,0 1-1,27 11 1,-7 3-47,74 49 0,30 37 106,-125-91-68,192 139 7,-171-124 188,-3-6-314,73 34 0,-37-21 92,-41-20 25,0-2 0,0-2 0,2-1 0,48 11 0,-58-19 9,1-1 1,-1-1-1,52-2 0,76-18 227,-65 6-176,-16 0 104,88-26-1,-101 22-386,105-31 236,71-16-26,-187 54-27,1 3 0,-1 1 0,1 3 0,0 2 0,0 1 0,0 4 0,56 11 0,109 24-520,-198-37-1280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27.0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71 511,'0'0'1088,"13"6"680,50 18-618,-54-22-1073,0 1 0,16 1 0,-15-3-9,-1 1 1,0 0-1,9 3 1,26 10-169,1-1 1,1-3-1,64 9 0,-94-17 107,-1 0-1,0 2 1,0 0-1,-1 0 1,17 10-1,36 12-119,-17-13 111,-32-10 27,1 1 0,-1 1 0,20 10 0,-22-9-5,1 0-1,0-1 1,1-1-1,30 5 1,74 2-134,-82-13 194,0-1-1,66-13 0,-26 3-133,-38 6 20,0-2-1,-1-2 0,42-15 1,-74 22 30,167-64 93,-8 5-76,-37 21 81,-61 22-345,-14 4 69,117-15 0,-6 15-259,-139 13 159,0 1 1,36 3 0,57 12 378,-82-9-193,24 9-160,-52-11 15,2 0-673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28.6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1663,'94'80'1826,"-35"-32"-2092,-22-17 437,40 36-272,49 57 634,127 107-322,-197-182-142,85 59 0,-46-47-21,-48-33-32,-20-11 177,1-2 0,1-2 0,51 18-1,-24-15-85,64 10-1,-66-15-198,59 8 160,-54-16-272,114-10 0,57-24 341,-194 25-290,35-5 182,114-14-338,-93 15 357,-58 5-107,1 1 1,66 2-1,158 43-879,-247-38 360,-2-2-530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44.98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0 455 1791,'23'-3'250,"0"-1"0,0-1 0,25-9 0,63-30 750,47-14-903,-49 21-42,-68 24-101,50-10-1,6-2-12,-34 8 52,80-11 0,67 2-36,-187 24 36,22-1-22,0 2 0,0 2-1,76 12 1,-61-1 47,-1 3 0,87 34 0,-31-9-83,-37-13 90,-45-15-41,1 0 1,0-3-1,1 0 1,42 4-1,-19-11 27,0-3-1,0-1 1,-1-4 0,1-2-1,73-20 1,-52 10 34,79-22-90,186-79 154,-216 73-66,-67 26-48,1 2 0,0 2 0,68-6 0,154 1 65,-209 21-97,134 16-1,-147-7 39,-10-3 6,77 21 0,-69-9-12,0 2 0,111 57 0,-76-18 173,-26-14-325,72 31 294,-117-66-98,1-1 1,-1 0-1,2-2 0,28 4 0,4-3-83,104 2 0,530-22-257,-656 11-1006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48.9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0 857 1023,'96'-39'488,"49"-24"-360,-118 49-139,1 1 0,0 2 0,32-8 0,91-13-33,-88 21-5,-31 4-16,0 2-1,49-2 1,4 3 156,12-1 137,-70 7-278,-1 2 0,45 10 0,21 5 52,-53-15 34,0 2-42,0-2 1,66-3 0,-82-3-18,14 0 30,-1-1-1,1-2 1,-1-2 0,39-12-1,-26 4-28,77-12 0,-19 6 46,188-66 1270,-235 67-1188,23-9-58,45-13 18,-64 22-65,64-27 0,-19 6-290,154-50 612,-218 74-295,-11 3-118,61-14 0,90-14 2,83-17 216,3 22-211,-132 31 78,239 23-1,-302-9-26,120 29 0,-151-23 57,0 3 0,79 42 0,-82-35 73,73 56 0,4 3 5,-88-65-92,0-1 1,1-2-1,0-1 1,2-1 0,-1-2-1,1-2 1,1-1-1,0-1 1,0-2-1,0-2 1,37 0-1,-12-7-11,-42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9:50.87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1407,'147'13'340,"-103"-10"-202,6 2-139,-1 2 1,1 3-1,-1 1 1,55 22-1,-57-17-18,-7-4 43,-1 2 0,54 28 0,137 73 440,-193-100-456,0-2-1,60 14 0,81 1 30,-114-24-40,1-2 1,-1-4-1,96-14 0,199-45 45,-126 18-20,-78 27-39,-117 13 24,151 1-31,-100 4-66,69 3 144,-57 0-48,-45-1 16,-2 3-1,95 23 0,-111-20 131,-1 2-1,0 1 0,-1 1 0,62 35 0,-25-3 174,62 33 140,-101-61-512,-9-4 43,1-1 0,0-1 0,27 8 0,-28-13 13,8 3 6,0-1-1,70 9 1,87-10-26,-88-6-10,104 17 0,74 49 155,-224-52-215,11 6 79,70 33-1,-43-15 387,-29-17-657,-47-19-1201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25.4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1034 1151,'6'-9'45,"1"-1"-1,0 1 1,0 0-1,1 0 0,14-11 1,50-35 421,-18 15-284,-28 21-121,0 2 0,32-16 0,5-2 12,85-47-31,-84 48-23,81-56 0,-110 66 175,-1-3 0,53-53-1,-83 76-159,0 0-1,-1-1 0,1 1 0,-1-1 0,-1 1 0,1-1 1,3-9-1,-5 11-24,-1 1 0,1 0 1,-1 0-1,0 0 0,0-1 0,0 1 1,0 0-1,0 0 0,0 0 1,-1-1-1,1 1 0,-1 0 0,1 0 1,-1 0-1,0 0 0,0 0 0,0 0 1,0 0-1,0 0 0,0 0 1,-1 0-1,-1-1 0,-8-9 256,-1 0 1,0 1-1,-1 0 0,-26-17 0,6 8 59,-36-15-1,-16-5 73,-130-84-1,201 114-468,8 5 6,0 1-1,-1 0 0,0 0 1,1 0-1,-15-4 0,0 3-1992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45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1179 3199,'9'6'-20,"0"0"0,1-1-1,-1 0 1,1-1-1,1 0 1,-1-1 0,0 0-1,1 0 1,19 1-1,3-1-81,64-3 0,-36-4 292,0-3-1,0-2 0,0-4 0,77-25 0,64-40 581,-81 31-628,11-5 112,-4-3 29,-74 33-301,52-28 0,-15-3 203,50-27-183,71-36-148,-154 83 154,189-111-61,-25 30 47,-187 97 1,95-42 96,145-46 0,-223 91-179,82-12 1,-38 8 80,103-11 277,-96 13-324,18-1-34,73 8 120,348 32 0,-87 53-85,-198-3 40,-5 20 15,-196-72-2,23 9-352,-15-12-1408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47.7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0 805 255,'26'-2'366,"0"2"-1,35 3 0,-49-2-329,43 1 26,79-8 0,-42 3 333,-55 2-110,0 0-1,42-9 0,37-18-284,-101 24 0,-1 1 27,1 1-1,27-1 1,2 0 205,-19 0-108,1-1-1,-1-1 0,0-1 0,41-16 0,86-32 290,-16 8-86,-74 24-421,120-26 0,-150 39 112,59-25-1,-58 20 57,46-13-1,-26 14-134,0-3 1,60-26-1,-28 8 57,-23 10 83,1 0 27,52-26-223,-108 47 100,87-46 95,99-37 0,-30 36 12,-61 21-63,-77 22-50,1 1 0,42-4-1,53 4 36,-74 4-18,-8 3-21,-1 1 0,60 12-1,-74-11-3,9 3 30,-1 1 0,-1 1 0,46 18 0,-8 1 16,51 22 11,-94-37-22,-1 2 0,37 25 0,-43-25 9,12 10 111,1-2-1,62 32 1,-70-42-93,-1 1 0,0 1 0,-1 0 0,23 22 0,73 75-32,-102-94 103,22 17 87,48 34-1,-16-13-45,34 19-230,-33-25 38,76 53 125,-118-85-57,1-1 0,0-2 0,43 15 0,61 14-107,-115-38 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7:53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1932 383,'16'-5'324,"24"-3"0,-7 2-14,-14 3-236,9-2 12,144-61 118,-146 58-39,1 1 0,0 1 0,52-6 1,-51 10-30,-1-2 0,-1-1 1,1-1-1,27-10 0,9-11 40,-28 12 102,0 1-1,67-17 0,-80 24-252,-1 0 0,1-1 0,-1-1 0,23-14 0,23-9-79,-23 13 53,-2-2 1,0-2-1,-1-1 0,56-46 0,-54 38 20,52-29 0,18-12-4,144-84-15,-203 127 0,-16 8 14,108-57 114,-77 42-231,102-72 0,-11 17 371,-28 18-72,-5 1-170,12-6 84,-89 47-160,2 2-1,74-31 0,-20 12 45,19-9-52,11 2 86,-62 23-42,112-32 0,-92 38 15,104-23 62,-105 31-86,-13 2 45,140-11-1,124 33-222,-270 1 214,-1 4 1,-1 3-1,114 35 0,-114-22-13,116 59 0,-128-55 0,-50-25 7,10 5-107,1-1 0,41 12 0,8-5-1367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26.8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0 291 1151,'1'7'229,"0"-1"0,0 1-1,1-1 1,-1 0 0,6 12-1,-6-17-179,-1 0-1,1 1 1,0-1-1,-1 0 1,1 0-1,0 0 1,0 0-1,0 0 1,0-1 0,0 1-1,0 0 1,0 0-1,0 0 1,0-1-1,0 1 1,0-1-1,0 1 1,0-1-1,1 1 1,-1-1-1,0 0 1,0 1-1,1-1 1,-1 0 0,0 0-1,0 0 1,1 0-1,-1 0 1,0 0-1,0 0 1,1-1-1,-1 1 1,0 0-1,0-1 1,1 1-1,-1-1 1,1 0-1,4-2 55,0 0 1,0-1-1,-1 0 0,1 0 0,-1 0 0,0-1 0,0 1 0,-1-1 0,5-6 0,6-9 218,13-25 1,-14 22-166,2-3-167,87-129 460,-101 151-437,1 1-1,0-1 0,0 1 0,0 0 1,0 0-1,0 0 0,1 0 1,-1 1-1,1-1 0,6-2 0,4 2-51,-10 7 16,-3-4 15,2 3 15,1 1-1,-1-1 1,0 0-1,0 1 1,0-1 0,-1 1-1,1 0 1,-1 0-1,0 0 1,0 0 0,0 0-1,2 7 1,1 7 80,5 31 1,-9-40-68,28 136 26,9 55-306,25 222 73,-60-402 123,-1-8-257,-1 0-1,2 0 0,3 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22T11:18:27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 1 5887,'1'2'-82,"42"315"600,-14 6 301,-19-194-706,28 773 64,-25-419-82,-10-401-50,18 591 542,-32-102-218,-54-5-264,60-538 30,-5 35 32,-3-1 0,-25 75 0,32-127-220,5-9 13,0 1 1,0 0-1,0-1 0,0 1 0,1 0 1,-1 0-1,0 3 0,-1-5-126,1 1 0,0-1 0,0 0 0,-1 0 1,1 0-1,0 1 0,-1-2 0,1 1 0,0 0 0,-1 0 0,1 0 0,0 0 0,-3-2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23/06/2021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23/06/2021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23/06/2021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23/06/2021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23/06/2021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23/06/2021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23/06/2021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23/06/2021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23/06/2021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43.png"/><Relationship Id="rId42" Type="http://schemas.openxmlformats.org/officeDocument/2006/relationships/customXml" Target="../ink/ink21.xml"/><Relationship Id="rId47" Type="http://schemas.openxmlformats.org/officeDocument/2006/relationships/image" Target="../media/image56.png"/><Relationship Id="rId63" Type="http://schemas.openxmlformats.org/officeDocument/2006/relationships/image" Target="../media/image64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38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51.png"/><Relationship Id="rId40" Type="http://schemas.openxmlformats.org/officeDocument/2006/relationships/customXml" Target="../ink/ink20.xml"/><Relationship Id="rId45" Type="http://schemas.openxmlformats.org/officeDocument/2006/relationships/image" Target="../media/image55.png"/><Relationship Id="rId53" Type="http://schemas.openxmlformats.org/officeDocument/2006/relationships/image" Target="../media/image59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72.png"/><Relationship Id="rId5" Type="http://schemas.openxmlformats.org/officeDocument/2006/relationships/image" Target="../media/image35.png"/><Relationship Id="rId61" Type="http://schemas.openxmlformats.org/officeDocument/2006/relationships/image" Target="../media/image63.png"/><Relationship Id="rId19" Type="http://schemas.openxmlformats.org/officeDocument/2006/relationships/image" Target="../media/image4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6.png"/><Relationship Id="rId30" Type="http://schemas.openxmlformats.org/officeDocument/2006/relationships/customXml" Target="../ink/ink15.xml"/><Relationship Id="rId35" Type="http://schemas.openxmlformats.org/officeDocument/2006/relationships/image" Target="../media/image50.png"/><Relationship Id="rId43" Type="http://schemas.openxmlformats.org/officeDocument/2006/relationships/image" Target="../media/image54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67.png"/><Relationship Id="rId77" Type="http://schemas.openxmlformats.org/officeDocument/2006/relationships/image" Target="../media/image71.png"/><Relationship Id="rId8" Type="http://schemas.openxmlformats.org/officeDocument/2006/relationships/customXml" Target="../ink/ink4.xml"/><Relationship Id="rId51" Type="http://schemas.openxmlformats.org/officeDocument/2006/relationships/image" Target="../media/image58.png"/><Relationship Id="rId72" Type="http://schemas.openxmlformats.org/officeDocument/2006/relationships/customXml" Target="../ink/ink36.xml"/><Relationship Id="rId3" Type="http://schemas.openxmlformats.org/officeDocument/2006/relationships/image" Target="../media/image34.png"/><Relationship Id="rId12" Type="http://schemas.openxmlformats.org/officeDocument/2006/relationships/customXml" Target="../ink/ink6.xml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33" Type="http://schemas.openxmlformats.org/officeDocument/2006/relationships/image" Target="../media/image49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62.png"/><Relationship Id="rId67" Type="http://schemas.openxmlformats.org/officeDocument/2006/relationships/image" Target="../media/image66.png"/><Relationship Id="rId20" Type="http://schemas.openxmlformats.org/officeDocument/2006/relationships/customXml" Target="../ink/ink10.xml"/><Relationship Id="rId41" Type="http://schemas.openxmlformats.org/officeDocument/2006/relationships/image" Target="../media/image53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7.png"/><Relationship Id="rId57" Type="http://schemas.openxmlformats.org/officeDocument/2006/relationships/image" Target="../media/image61.png"/><Relationship Id="rId10" Type="http://schemas.openxmlformats.org/officeDocument/2006/relationships/customXml" Target="../ink/ink5.xml"/><Relationship Id="rId31" Type="http://schemas.openxmlformats.org/officeDocument/2006/relationships/image" Target="../media/image48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65.png"/><Relationship Id="rId73" Type="http://schemas.openxmlformats.org/officeDocument/2006/relationships/image" Target="../media/image69.png"/><Relationship Id="rId78" Type="http://schemas.openxmlformats.org/officeDocument/2006/relationships/customXml" Target="../ink/ink39.xml"/><Relationship Id="rId4" Type="http://schemas.openxmlformats.org/officeDocument/2006/relationships/customXml" Target="../ink/ink2.xml"/><Relationship Id="rId9" Type="http://schemas.openxmlformats.org/officeDocument/2006/relationships/image" Target="../media/image37.png"/><Relationship Id="rId13" Type="http://schemas.openxmlformats.org/officeDocument/2006/relationships/image" Target="../media/image39.png"/><Relationship Id="rId18" Type="http://schemas.openxmlformats.org/officeDocument/2006/relationships/customXml" Target="../ink/ink9.xml"/><Relationship Id="rId39" Type="http://schemas.openxmlformats.org/officeDocument/2006/relationships/image" Target="../media/image52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60.png"/><Relationship Id="rId76" Type="http://schemas.openxmlformats.org/officeDocument/2006/relationships/customXml" Target="../ink/ink38.xml"/><Relationship Id="rId7" Type="http://schemas.openxmlformats.org/officeDocument/2006/relationships/image" Target="../media/image36.png"/><Relationship Id="rId71" Type="http://schemas.openxmlformats.org/officeDocument/2006/relationships/image" Target="../media/image68.png"/><Relationship Id="rId2" Type="http://schemas.openxmlformats.org/officeDocument/2006/relationships/customXml" Target="../ink/ink1.xml"/><Relationship Id="rId2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23/06/2021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6E459-B7A1-48B1-9AF2-7691923D2563}"/>
              </a:ext>
            </a:extLst>
          </p:cNvPr>
          <p:cNvSpPr/>
          <p:nvPr/>
        </p:nvSpPr>
        <p:spPr>
          <a:xfrm>
            <a:off x="113792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8A5AB3-8407-4400-AC01-F56ECAC8FDC8}"/>
              </a:ext>
            </a:extLst>
          </p:cNvPr>
          <p:cNvSpPr/>
          <p:nvPr/>
        </p:nvSpPr>
        <p:spPr>
          <a:xfrm>
            <a:off x="113792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6E62E2-015A-4CEE-8504-D34D71915462}"/>
              </a:ext>
            </a:extLst>
          </p:cNvPr>
          <p:cNvSpPr/>
          <p:nvPr/>
        </p:nvSpPr>
        <p:spPr>
          <a:xfrm>
            <a:off x="113792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A9B6-3E51-48F4-B7D0-B6CCFB70A10F}"/>
              </a:ext>
            </a:extLst>
          </p:cNvPr>
          <p:cNvCxnSpPr>
            <a:stCxn id="8" idx="0"/>
            <a:endCxn id="2" idx="4"/>
          </p:cNvCxnSpPr>
          <p:nvPr/>
        </p:nvCxnSpPr>
        <p:spPr>
          <a:xfrm flipV="1">
            <a:off x="147320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FC2AF9-6535-4B81-9D44-7F92AE683ADF}"/>
              </a:ext>
            </a:extLst>
          </p:cNvPr>
          <p:cNvSpPr/>
          <p:nvPr/>
        </p:nvSpPr>
        <p:spPr>
          <a:xfrm>
            <a:off x="77145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1EAA4E-65E8-48EC-9F68-34608CCBC4D0}"/>
              </a:ext>
            </a:extLst>
          </p:cNvPr>
          <p:cNvSpPr/>
          <p:nvPr/>
        </p:nvSpPr>
        <p:spPr>
          <a:xfrm>
            <a:off x="383540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FDCE0-99A6-4547-AB8D-A8C984281A78}"/>
              </a:ext>
            </a:extLst>
          </p:cNvPr>
          <p:cNvSpPr/>
          <p:nvPr/>
        </p:nvSpPr>
        <p:spPr>
          <a:xfrm>
            <a:off x="383540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5A219-87E2-439D-BB9F-2FE682FEAE6D}"/>
              </a:ext>
            </a:extLst>
          </p:cNvPr>
          <p:cNvSpPr/>
          <p:nvPr/>
        </p:nvSpPr>
        <p:spPr>
          <a:xfrm>
            <a:off x="383540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4414D-432D-4EF8-8986-2EDFDC92C082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417068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8DD777-16D2-4A96-8DCF-30AD313D3363}"/>
              </a:ext>
            </a:extLst>
          </p:cNvPr>
          <p:cNvSpPr/>
          <p:nvPr/>
        </p:nvSpPr>
        <p:spPr>
          <a:xfrm>
            <a:off x="346893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6CD7F1-E979-42BC-9460-74F62508349C}"/>
              </a:ext>
            </a:extLst>
          </p:cNvPr>
          <p:cNvSpPr/>
          <p:nvPr/>
        </p:nvSpPr>
        <p:spPr>
          <a:xfrm>
            <a:off x="6501699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B72DDF-6076-48A9-A702-8B407D26C9AF}"/>
              </a:ext>
            </a:extLst>
          </p:cNvPr>
          <p:cNvSpPr/>
          <p:nvPr/>
        </p:nvSpPr>
        <p:spPr>
          <a:xfrm>
            <a:off x="6501699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E4B059-5B4C-4C5D-A831-61F5E319CE32}"/>
              </a:ext>
            </a:extLst>
          </p:cNvPr>
          <p:cNvSpPr/>
          <p:nvPr/>
        </p:nvSpPr>
        <p:spPr>
          <a:xfrm>
            <a:off x="6501699" y="4429760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21A72-127C-43AE-9036-41F1304A2478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836979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310D55-8DA0-4A77-ADEA-EFFA77DA3879}"/>
              </a:ext>
            </a:extLst>
          </p:cNvPr>
          <p:cNvSpPr/>
          <p:nvPr/>
        </p:nvSpPr>
        <p:spPr>
          <a:xfrm>
            <a:off x="6135238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/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blipFill>
                <a:blip r:embed="rId2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/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blipFill>
                <a:blip r:embed="rId3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/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blipFill>
                <a:blip r:embed="rId4"/>
                <a:stretch>
                  <a:fillRect l="-6796" r="-97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/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blipFill>
                <a:blip r:embed="rId5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/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blipFill>
                <a:blip r:embed="rId6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/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blipFill>
                <a:blip r:embed="rId7"/>
                <a:stretch>
                  <a:fillRect l="-5714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/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blipFill>
                <a:blip r:embed="rId8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/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blipFill>
                <a:blip r:embed="rId9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/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blipFill>
                <a:blip r:embed="rId10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57B7AB-329C-4B47-B72B-FA0027DD957B}"/>
              </a:ext>
            </a:extLst>
          </p:cNvPr>
          <p:cNvCxnSpPr/>
          <p:nvPr/>
        </p:nvCxnSpPr>
        <p:spPr>
          <a:xfrm flipV="1">
            <a:off x="2681384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EFDF5F-EC12-4D44-9047-B697A358A256}"/>
              </a:ext>
            </a:extLst>
          </p:cNvPr>
          <p:cNvCxnSpPr/>
          <p:nvPr/>
        </p:nvCxnSpPr>
        <p:spPr>
          <a:xfrm flipV="1">
            <a:off x="5631617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/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blipFill>
                <a:blip r:embed="rId11"/>
                <a:stretch>
                  <a:fillRect l="-19231" r="-9615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/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blipFill>
                <a:blip r:embed="rId12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/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blipFill>
                <a:blip r:embed="rId13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2FB66151-A980-49C4-A2EC-8734DA16C0EE}"/>
              </a:ext>
            </a:extLst>
          </p:cNvPr>
          <p:cNvSpPr/>
          <p:nvPr/>
        </p:nvSpPr>
        <p:spPr>
          <a:xfrm>
            <a:off x="9144223" y="1474715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8E48C3-496E-472F-A1F6-027E3D7BDFF0}"/>
              </a:ext>
            </a:extLst>
          </p:cNvPr>
          <p:cNvSpPr/>
          <p:nvPr/>
        </p:nvSpPr>
        <p:spPr>
          <a:xfrm>
            <a:off x="9144223" y="309015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6983F5-0A2A-4E60-B783-20D091B202FD}"/>
              </a:ext>
            </a:extLst>
          </p:cNvPr>
          <p:cNvSpPr/>
          <p:nvPr/>
        </p:nvSpPr>
        <p:spPr>
          <a:xfrm>
            <a:off x="9144223" y="4502395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4B66D9-0AF3-4849-B964-2C6725538374}"/>
              </a:ext>
            </a:extLst>
          </p:cNvPr>
          <p:cNvCxnSpPr>
            <a:stCxn id="43" idx="0"/>
            <a:endCxn id="37" idx="4"/>
          </p:cNvCxnSpPr>
          <p:nvPr/>
        </p:nvCxnSpPr>
        <p:spPr>
          <a:xfrm flipV="1">
            <a:off x="9479503" y="2145275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4CCD6F7-6473-4957-AB99-5A46A7D102D7}"/>
              </a:ext>
            </a:extLst>
          </p:cNvPr>
          <p:cNvSpPr/>
          <p:nvPr/>
        </p:nvSpPr>
        <p:spPr>
          <a:xfrm>
            <a:off x="8777762" y="2145275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/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blipFill>
                <a:blip r:embed="rId14"/>
                <a:stretch>
                  <a:fillRect l="-5769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/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blipFill>
                <a:blip r:embed="rId15"/>
                <a:stretch>
                  <a:fillRect l="-6731" r="-962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/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blipFill>
                <a:blip r:embed="rId16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1F2E74-FB26-4356-9E44-F03A46AF90AC}"/>
              </a:ext>
            </a:extLst>
          </p:cNvPr>
          <p:cNvCxnSpPr/>
          <p:nvPr/>
        </p:nvCxnSpPr>
        <p:spPr>
          <a:xfrm flipV="1">
            <a:off x="8274141" y="1185155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/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blipFill>
                <a:blip r:embed="rId17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59DC0A7-E4BA-4286-9AB6-563B2401471E}"/>
              </a:ext>
            </a:extLst>
          </p:cNvPr>
          <p:cNvSpPr txBox="1"/>
          <p:nvPr/>
        </p:nvSpPr>
        <p:spPr>
          <a:xfrm>
            <a:off x="350519" y="5810243"/>
            <a:ext cx="1019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Time series are traditionally treated using an Autoregressive approach (here with </a:t>
            </a:r>
            <a:r>
              <a:rPr lang="en-GB" b="1" dirty="0"/>
              <a:t>one lag term</a:t>
            </a:r>
            <a:r>
              <a:rPr lang="en-GB" dirty="0"/>
              <a:t>).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C56AE-D2E6-4887-BF40-F07214EC34B6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4505960" y="4765040"/>
            <a:ext cx="19957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6352FA-ABC3-4546-9552-2A653876BE66}"/>
              </a:ext>
            </a:extLst>
          </p:cNvPr>
          <p:cNvCxnSpPr>
            <a:stCxn id="22" idx="6"/>
            <a:endCxn id="44" idx="2"/>
          </p:cNvCxnSpPr>
          <p:nvPr/>
        </p:nvCxnSpPr>
        <p:spPr>
          <a:xfrm>
            <a:off x="7172259" y="4765040"/>
            <a:ext cx="1971964" cy="7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54EEA3F-1140-4ECE-9DE5-5E8B535F5F1A}"/>
              </a:ext>
            </a:extLst>
          </p:cNvPr>
          <p:cNvSpPr/>
          <p:nvPr/>
        </p:nvSpPr>
        <p:spPr>
          <a:xfrm>
            <a:off x="8969874" y="133595"/>
            <a:ext cx="353965" cy="35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D88C55-9B74-4195-A9CA-0A287BE0FF4B}"/>
              </a:ext>
            </a:extLst>
          </p:cNvPr>
          <p:cNvSpPr/>
          <p:nvPr/>
        </p:nvSpPr>
        <p:spPr>
          <a:xfrm>
            <a:off x="8969874" y="539421"/>
            <a:ext cx="353965" cy="353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207E20-5377-43EA-B7C4-F57CA470472F}"/>
              </a:ext>
            </a:extLst>
          </p:cNvPr>
          <p:cNvSpPr txBox="1"/>
          <p:nvPr/>
        </p:nvSpPr>
        <p:spPr>
          <a:xfrm>
            <a:off x="9475997" y="9652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477BF8-A42E-4994-8C4A-E0BDC818BC56}"/>
              </a:ext>
            </a:extLst>
          </p:cNvPr>
          <p:cNvSpPr txBox="1"/>
          <p:nvPr/>
        </p:nvSpPr>
        <p:spPr>
          <a:xfrm>
            <a:off x="9485895" y="48756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326773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6E459-B7A1-48B1-9AF2-7691923D2563}"/>
              </a:ext>
            </a:extLst>
          </p:cNvPr>
          <p:cNvSpPr/>
          <p:nvPr/>
        </p:nvSpPr>
        <p:spPr>
          <a:xfrm>
            <a:off x="113792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8A5AB3-8407-4400-AC01-F56ECAC8FDC8}"/>
              </a:ext>
            </a:extLst>
          </p:cNvPr>
          <p:cNvSpPr/>
          <p:nvPr/>
        </p:nvSpPr>
        <p:spPr>
          <a:xfrm>
            <a:off x="113792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6E62E2-015A-4CEE-8504-D34D71915462}"/>
              </a:ext>
            </a:extLst>
          </p:cNvPr>
          <p:cNvSpPr/>
          <p:nvPr/>
        </p:nvSpPr>
        <p:spPr>
          <a:xfrm>
            <a:off x="113792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A9B6-3E51-48F4-B7D0-B6CCFB70A10F}"/>
              </a:ext>
            </a:extLst>
          </p:cNvPr>
          <p:cNvCxnSpPr>
            <a:stCxn id="8" idx="0"/>
            <a:endCxn id="2" idx="4"/>
          </p:cNvCxnSpPr>
          <p:nvPr/>
        </p:nvCxnSpPr>
        <p:spPr>
          <a:xfrm flipV="1">
            <a:off x="147320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FC2AF9-6535-4B81-9D44-7F92AE683ADF}"/>
              </a:ext>
            </a:extLst>
          </p:cNvPr>
          <p:cNvSpPr/>
          <p:nvPr/>
        </p:nvSpPr>
        <p:spPr>
          <a:xfrm>
            <a:off x="77145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1EAA4E-65E8-48EC-9F68-34608CCBC4D0}"/>
              </a:ext>
            </a:extLst>
          </p:cNvPr>
          <p:cNvSpPr/>
          <p:nvPr/>
        </p:nvSpPr>
        <p:spPr>
          <a:xfrm>
            <a:off x="383540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FDCE0-99A6-4547-AB8D-A8C984281A78}"/>
              </a:ext>
            </a:extLst>
          </p:cNvPr>
          <p:cNvSpPr/>
          <p:nvPr/>
        </p:nvSpPr>
        <p:spPr>
          <a:xfrm>
            <a:off x="383540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5A219-87E2-439D-BB9F-2FE682FEAE6D}"/>
              </a:ext>
            </a:extLst>
          </p:cNvPr>
          <p:cNvSpPr/>
          <p:nvPr/>
        </p:nvSpPr>
        <p:spPr>
          <a:xfrm>
            <a:off x="383540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4414D-432D-4EF8-8986-2EDFDC92C082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417068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8DD777-16D2-4A96-8DCF-30AD313D3363}"/>
              </a:ext>
            </a:extLst>
          </p:cNvPr>
          <p:cNvSpPr/>
          <p:nvPr/>
        </p:nvSpPr>
        <p:spPr>
          <a:xfrm>
            <a:off x="346893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6CD7F1-E979-42BC-9460-74F62508349C}"/>
              </a:ext>
            </a:extLst>
          </p:cNvPr>
          <p:cNvSpPr/>
          <p:nvPr/>
        </p:nvSpPr>
        <p:spPr>
          <a:xfrm>
            <a:off x="6501699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B72DDF-6076-48A9-A702-8B407D26C9AF}"/>
              </a:ext>
            </a:extLst>
          </p:cNvPr>
          <p:cNvSpPr/>
          <p:nvPr/>
        </p:nvSpPr>
        <p:spPr>
          <a:xfrm>
            <a:off x="6501699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E4B059-5B4C-4C5D-A831-61F5E319CE32}"/>
              </a:ext>
            </a:extLst>
          </p:cNvPr>
          <p:cNvSpPr/>
          <p:nvPr/>
        </p:nvSpPr>
        <p:spPr>
          <a:xfrm>
            <a:off x="6501699" y="4429760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21A72-127C-43AE-9036-41F1304A2478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836979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310D55-8DA0-4A77-ADEA-EFFA77DA3879}"/>
              </a:ext>
            </a:extLst>
          </p:cNvPr>
          <p:cNvSpPr/>
          <p:nvPr/>
        </p:nvSpPr>
        <p:spPr>
          <a:xfrm>
            <a:off x="6135238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/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blipFill>
                <a:blip r:embed="rId2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/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blipFill>
                <a:blip r:embed="rId3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/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blipFill>
                <a:blip r:embed="rId4"/>
                <a:stretch>
                  <a:fillRect l="-6796" r="-97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/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blipFill>
                <a:blip r:embed="rId5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/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blipFill>
                <a:blip r:embed="rId6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/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blipFill>
                <a:blip r:embed="rId7"/>
                <a:stretch>
                  <a:fillRect l="-5714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/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blipFill>
                <a:blip r:embed="rId8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/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blipFill>
                <a:blip r:embed="rId9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/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blipFill>
                <a:blip r:embed="rId10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57B7AB-329C-4B47-B72B-FA0027DD957B}"/>
              </a:ext>
            </a:extLst>
          </p:cNvPr>
          <p:cNvCxnSpPr/>
          <p:nvPr/>
        </p:nvCxnSpPr>
        <p:spPr>
          <a:xfrm flipV="1">
            <a:off x="2681384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EFDF5F-EC12-4D44-9047-B697A358A256}"/>
              </a:ext>
            </a:extLst>
          </p:cNvPr>
          <p:cNvCxnSpPr/>
          <p:nvPr/>
        </p:nvCxnSpPr>
        <p:spPr>
          <a:xfrm flipV="1">
            <a:off x="5631617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/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blipFill>
                <a:blip r:embed="rId11"/>
                <a:stretch>
                  <a:fillRect l="-19231" r="-9615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/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blipFill>
                <a:blip r:embed="rId12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/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blipFill>
                <a:blip r:embed="rId13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2FB66151-A980-49C4-A2EC-8734DA16C0EE}"/>
              </a:ext>
            </a:extLst>
          </p:cNvPr>
          <p:cNvSpPr/>
          <p:nvPr/>
        </p:nvSpPr>
        <p:spPr>
          <a:xfrm>
            <a:off x="9144223" y="1474715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8E48C3-496E-472F-A1F6-027E3D7BDFF0}"/>
              </a:ext>
            </a:extLst>
          </p:cNvPr>
          <p:cNvSpPr/>
          <p:nvPr/>
        </p:nvSpPr>
        <p:spPr>
          <a:xfrm>
            <a:off x="9144223" y="309015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6983F5-0A2A-4E60-B783-20D091B202FD}"/>
              </a:ext>
            </a:extLst>
          </p:cNvPr>
          <p:cNvSpPr/>
          <p:nvPr/>
        </p:nvSpPr>
        <p:spPr>
          <a:xfrm>
            <a:off x="9144223" y="4502395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4B66D9-0AF3-4849-B964-2C6725538374}"/>
              </a:ext>
            </a:extLst>
          </p:cNvPr>
          <p:cNvCxnSpPr>
            <a:stCxn id="43" idx="0"/>
            <a:endCxn id="37" idx="4"/>
          </p:cNvCxnSpPr>
          <p:nvPr/>
        </p:nvCxnSpPr>
        <p:spPr>
          <a:xfrm flipV="1">
            <a:off x="9479503" y="2145275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4CCD6F7-6473-4957-AB99-5A46A7D102D7}"/>
              </a:ext>
            </a:extLst>
          </p:cNvPr>
          <p:cNvSpPr/>
          <p:nvPr/>
        </p:nvSpPr>
        <p:spPr>
          <a:xfrm>
            <a:off x="8777762" y="2145275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/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blipFill>
                <a:blip r:embed="rId14"/>
                <a:stretch>
                  <a:fillRect l="-5769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/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blipFill>
                <a:blip r:embed="rId15"/>
                <a:stretch>
                  <a:fillRect l="-6731" r="-962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/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blipFill>
                <a:blip r:embed="rId16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1F2E74-FB26-4356-9E44-F03A46AF90AC}"/>
              </a:ext>
            </a:extLst>
          </p:cNvPr>
          <p:cNvCxnSpPr/>
          <p:nvPr/>
        </p:nvCxnSpPr>
        <p:spPr>
          <a:xfrm flipV="1">
            <a:off x="8274141" y="1185155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/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blipFill>
                <a:blip r:embed="rId17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59DC0A7-E4BA-4286-9AB6-563B2401471E}"/>
              </a:ext>
            </a:extLst>
          </p:cNvPr>
          <p:cNvSpPr txBox="1"/>
          <p:nvPr/>
        </p:nvSpPr>
        <p:spPr>
          <a:xfrm>
            <a:off x="350519" y="5810243"/>
            <a:ext cx="1019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Time series are traditionally treated using an Autoregressive approach (here with </a:t>
            </a:r>
            <a:r>
              <a:rPr lang="en-GB" b="1" dirty="0"/>
              <a:t>two lag terms</a:t>
            </a:r>
            <a:r>
              <a:rPr lang="en-GB" dirty="0"/>
              <a:t>).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C56AE-D2E6-4887-BF40-F07214EC34B6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4505960" y="4765040"/>
            <a:ext cx="19957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6352FA-ABC3-4546-9552-2A653876BE66}"/>
              </a:ext>
            </a:extLst>
          </p:cNvPr>
          <p:cNvCxnSpPr>
            <a:stCxn id="22" idx="6"/>
            <a:endCxn id="44" idx="2"/>
          </p:cNvCxnSpPr>
          <p:nvPr/>
        </p:nvCxnSpPr>
        <p:spPr>
          <a:xfrm>
            <a:off x="7172259" y="4765040"/>
            <a:ext cx="1971964" cy="72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ACAFBC0-44A7-4103-AEDD-A5D469E03060}"/>
              </a:ext>
            </a:extLst>
          </p:cNvPr>
          <p:cNvSpPr/>
          <p:nvPr/>
        </p:nvSpPr>
        <p:spPr>
          <a:xfrm>
            <a:off x="1793240" y="4871720"/>
            <a:ext cx="4699000" cy="548670"/>
          </a:xfrm>
          <a:custGeom>
            <a:avLst/>
            <a:gdLst>
              <a:gd name="connsiteX0" fmla="*/ 0 w 4699000"/>
              <a:gd name="connsiteY0" fmla="*/ 0 h 548670"/>
              <a:gd name="connsiteX1" fmla="*/ 2326640 w 4699000"/>
              <a:gd name="connsiteY1" fmla="*/ 548640 h 548670"/>
              <a:gd name="connsiteX2" fmla="*/ 4699000 w 4699000"/>
              <a:gd name="connsiteY2" fmla="*/ 25400 h 5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000" h="548670">
                <a:moveTo>
                  <a:pt x="0" y="0"/>
                </a:moveTo>
                <a:cubicBezTo>
                  <a:pt x="771736" y="272203"/>
                  <a:pt x="1543473" y="544407"/>
                  <a:pt x="2326640" y="548640"/>
                </a:cubicBezTo>
                <a:cubicBezTo>
                  <a:pt x="3109807" y="552873"/>
                  <a:pt x="4298527" y="117687"/>
                  <a:pt x="4699000" y="2540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3352000-BC28-4E7F-8C19-BCBA96A14C23}"/>
              </a:ext>
            </a:extLst>
          </p:cNvPr>
          <p:cNvSpPr/>
          <p:nvPr/>
        </p:nvSpPr>
        <p:spPr>
          <a:xfrm>
            <a:off x="4476203" y="4972161"/>
            <a:ext cx="4699000" cy="548670"/>
          </a:xfrm>
          <a:custGeom>
            <a:avLst/>
            <a:gdLst>
              <a:gd name="connsiteX0" fmla="*/ 0 w 4699000"/>
              <a:gd name="connsiteY0" fmla="*/ 0 h 548670"/>
              <a:gd name="connsiteX1" fmla="*/ 2326640 w 4699000"/>
              <a:gd name="connsiteY1" fmla="*/ 548640 h 548670"/>
              <a:gd name="connsiteX2" fmla="*/ 4699000 w 4699000"/>
              <a:gd name="connsiteY2" fmla="*/ 25400 h 5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000" h="548670">
                <a:moveTo>
                  <a:pt x="0" y="0"/>
                </a:moveTo>
                <a:cubicBezTo>
                  <a:pt x="771736" y="272203"/>
                  <a:pt x="1543473" y="544407"/>
                  <a:pt x="2326640" y="548640"/>
                </a:cubicBezTo>
                <a:cubicBezTo>
                  <a:pt x="3109807" y="552873"/>
                  <a:pt x="4298527" y="117687"/>
                  <a:pt x="4699000" y="2540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8B53E4-1E5B-4068-9A6C-BCB2AFA09904}"/>
              </a:ext>
            </a:extLst>
          </p:cNvPr>
          <p:cNvSpPr/>
          <p:nvPr/>
        </p:nvSpPr>
        <p:spPr>
          <a:xfrm>
            <a:off x="8969874" y="133595"/>
            <a:ext cx="353965" cy="35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D5F445-77CF-4A9E-BAE4-BEC8AD2C6AC0}"/>
              </a:ext>
            </a:extLst>
          </p:cNvPr>
          <p:cNvSpPr/>
          <p:nvPr/>
        </p:nvSpPr>
        <p:spPr>
          <a:xfrm>
            <a:off x="8969874" y="539421"/>
            <a:ext cx="353965" cy="353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CE4EE2-C378-4CDB-9B0B-4C8E67E7F405}"/>
              </a:ext>
            </a:extLst>
          </p:cNvPr>
          <p:cNvSpPr txBox="1"/>
          <p:nvPr/>
        </p:nvSpPr>
        <p:spPr>
          <a:xfrm>
            <a:off x="9475997" y="9652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DC6F36-5C33-44C9-8DA6-4ABE19B22553}"/>
              </a:ext>
            </a:extLst>
          </p:cNvPr>
          <p:cNvSpPr txBox="1"/>
          <p:nvPr/>
        </p:nvSpPr>
        <p:spPr>
          <a:xfrm>
            <a:off x="9485895" y="48756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22097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20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deterministic model</a:t>
                </a:r>
                <a:r>
                  <a:rPr lang="en-GB" dirty="0"/>
                  <a:t> (with AR lag = 3 as an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2047548"/>
              </a:xfrm>
              <a:prstGeom prst="rect">
                <a:avLst/>
              </a:prstGeom>
              <a:blipFill>
                <a:blip r:embed="rId2"/>
                <a:stretch>
                  <a:fillRect l="-480" t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56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280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deterministic model</a:t>
                </a:r>
                <a:r>
                  <a:rPr lang="en-GB" dirty="0"/>
                  <a:t> (with AR lag = 3 as an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2802434"/>
              </a:xfrm>
              <a:prstGeom prst="rect">
                <a:avLst/>
              </a:prstGeom>
              <a:blipFill>
                <a:blip r:embed="rId2"/>
                <a:stretch>
                  <a:fillRect l="-480" t="-13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19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318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deterministic model</a:t>
                </a:r>
                <a:r>
                  <a:rPr lang="en-GB" dirty="0"/>
                  <a:t> (with AR lag = 3 as an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3187989"/>
              </a:xfrm>
              <a:prstGeom prst="rect">
                <a:avLst/>
              </a:prstGeom>
              <a:blipFill>
                <a:blip r:embed="rId2"/>
                <a:stretch>
                  <a:fillRect l="-480" t="-1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86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4388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deterministic model</a:t>
                </a:r>
                <a:r>
                  <a:rPr lang="en-GB" dirty="0"/>
                  <a:t> (with AR lag = 3 as an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dirty="0"/>
                  <a:t>But this doesn’t account for the uncertainty associated with what the future tags might be. For now it seems sensible to assume that this will be a significant source of uncertainty for the overall predictive model.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4388317"/>
              </a:xfrm>
              <a:prstGeom prst="rect">
                <a:avLst/>
              </a:prstGeom>
              <a:blipFill>
                <a:blip r:embed="rId2"/>
                <a:stretch>
                  <a:fillRect l="-480" t="-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7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2416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probabilistic model</a:t>
                </a:r>
                <a:r>
                  <a:rPr lang="en-GB" dirty="0"/>
                  <a:t> (another Gaussian Process, for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2416880"/>
              </a:xfrm>
              <a:prstGeom prst="rect">
                <a:avLst/>
              </a:prstGeom>
              <a:blipFill>
                <a:blip r:embed="rId2"/>
                <a:stretch>
                  <a:fillRect l="-480" t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85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317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probabilistic model</a:t>
                </a:r>
                <a:r>
                  <a:rPr lang="en-GB" dirty="0"/>
                  <a:t> (another Gaussian Process, for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3171766"/>
              </a:xfrm>
              <a:prstGeom prst="rect">
                <a:avLst/>
              </a:prstGeom>
              <a:blipFill>
                <a:blip r:embed="rId2"/>
                <a:stretch>
                  <a:fillRect l="-480" t="-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0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3557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probabilistic model</a:t>
                </a:r>
                <a:r>
                  <a:rPr lang="en-GB" dirty="0"/>
                  <a:t> (another Gaussian Process, for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3557320"/>
              </a:xfrm>
              <a:prstGeom prst="rect">
                <a:avLst/>
              </a:prstGeom>
              <a:blipFill>
                <a:blip r:embed="rId2"/>
                <a:stretch>
                  <a:fillRect l="-480" t="-1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81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/>
              <p:nvPr/>
            </p:nvSpPr>
            <p:spPr>
              <a:xfrm>
                <a:off x="970280" y="1412240"/>
                <a:ext cx="10154920" cy="4018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would need a separate model to estimate how tag 2 might evolve in the future. Here is how it would work with a </a:t>
                </a:r>
                <a:r>
                  <a:rPr lang="en-GB" u="sng" dirty="0"/>
                  <a:t>probabilistic model</a:t>
                </a:r>
                <a:r>
                  <a:rPr lang="en-GB" dirty="0"/>
                  <a:t> (another Gaussian Process, for example):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dirty="0"/>
                  <a:t>This just gives us a single ‘trajectory’ of predictions. Given the probabilistic nature of the predictions, running this again would give us a different trajectory. The easiest way to address is using a Monte Carlo simulation (i.e. run it lots of times).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00E51E-D930-4F1C-A841-4C13C648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" y="1412240"/>
                <a:ext cx="10154920" cy="4018985"/>
              </a:xfrm>
              <a:prstGeom prst="rect">
                <a:avLst/>
              </a:prstGeom>
              <a:blipFill>
                <a:blip r:embed="rId2"/>
                <a:stretch>
                  <a:fillRect l="-480" t="-910" b="-1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71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 with Automatic Relevance Determination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Predictions with uncertain tag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ISRA 5D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Shannon Entropy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0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A02AA-233C-4B48-A393-1525C47D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85738"/>
            <a:ext cx="3799247" cy="2891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5C567-C697-466B-AA4C-4671090E3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2" y="1894840"/>
            <a:ext cx="3762732" cy="2849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E6AE5D-12D3-4137-9E36-36E37068E138}"/>
              </a:ext>
            </a:extLst>
          </p:cNvPr>
          <p:cNvSpPr txBox="1"/>
          <p:nvPr/>
        </p:nvSpPr>
        <p:spPr>
          <a:xfrm>
            <a:off x="782320" y="1217414"/>
            <a:ext cx="911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the time lag is equal to 2 hours, so we have to predict this input 70 hours into the future.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5D2A93-9062-46A1-B590-59EADB5A7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23" y="1894841"/>
            <a:ext cx="3861989" cy="28824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F91151-006D-4CC8-AD0D-588B56FB6857}"/>
              </a:ext>
            </a:extLst>
          </p:cNvPr>
          <p:cNvSpPr txBox="1"/>
          <p:nvPr/>
        </p:nvSpPr>
        <p:spPr>
          <a:xfrm>
            <a:off x="436880" y="5171440"/>
            <a:ext cx="1101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that the AR model was trained on this data! Results may be very different when we come to interpolate between training points.</a:t>
            </a:r>
          </a:p>
        </p:txBody>
      </p:sp>
    </p:spTree>
    <p:extLst>
      <p:ext uri="{BB962C8B-B14F-4D97-AF65-F5344CB8AC3E}">
        <p14:creationId xmlns:p14="http://schemas.microsoft.com/office/powerpoint/2010/main" val="2501715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D4625-49DE-4BFA-B9C7-D94A1157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634" y="1799815"/>
            <a:ext cx="4402906" cy="330311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AF6DEE9-F36A-4B7F-B085-AEF81DCCB4BA}"/>
              </a:ext>
            </a:extLst>
          </p:cNvPr>
          <p:cNvSpPr txBox="1"/>
          <p:nvPr/>
        </p:nvSpPr>
        <p:spPr>
          <a:xfrm>
            <a:off x="782320" y="1217414"/>
            <a:ext cx="911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the time lag is equal to 24 hours, so we have to predict this input 52 hours into the future.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9016628-363A-48B8-911D-21C3AF24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97" y="1755071"/>
            <a:ext cx="4401537" cy="33478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74C4CEA-B71D-49AD-AE94-487DD5E1B620}"/>
              </a:ext>
            </a:extLst>
          </p:cNvPr>
          <p:cNvSpPr txBox="1"/>
          <p:nvPr/>
        </p:nvSpPr>
        <p:spPr>
          <a:xfrm>
            <a:off x="436880" y="5171440"/>
            <a:ext cx="1101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we adopt this approach, then we will need a separate AR model for each input that has been identified as important. We then need to propagate the uncertainty in the input into our GP model…</a:t>
            </a:r>
          </a:p>
        </p:txBody>
      </p:sp>
    </p:spTree>
    <p:extLst>
      <p:ext uri="{BB962C8B-B14F-4D97-AF65-F5344CB8AC3E}">
        <p14:creationId xmlns:p14="http://schemas.microsoft.com/office/powerpoint/2010/main" val="15011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8A682D-C11E-47BD-89ED-4B4BEBDA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2DC99-8ACF-466A-A674-CBD7660234CA}"/>
              </a:ext>
            </a:extLst>
          </p:cNvPr>
          <p:cNvSpPr txBox="1"/>
          <p:nvPr/>
        </p:nvSpPr>
        <p:spPr>
          <a:xfrm>
            <a:off x="665480" y="1366520"/>
            <a:ext cx="1059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What’s the best way to implement this – note that the uncertain inputs will have to be propagated through the Gaussian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Sticking with this sampling based approach could be very slow.</a:t>
            </a:r>
          </a:p>
        </p:txBody>
      </p:sp>
    </p:spTree>
    <p:extLst>
      <p:ext uri="{BB962C8B-B14F-4D97-AF65-F5344CB8AC3E}">
        <p14:creationId xmlns:p14="http://schemas.microsoft.com/office/powerpoint/2010/main" val="254959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8A682D-C11E-47BD-89ED-4B4BEBDA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2DC99-8ACF-466A-A674-CBD7660234CA}"/>
              </a:ext>
            </a:extLst>
          </p:cNvPr>
          <p:cNvSpPr txBox="1"/>
          <p:nvPr/>
        </p:nvSpPr>
        <p:spPr>
          <a:xfrm>
            <a:off x="665480" y="1366520"/>
            <a:ext cx="1059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What’s the best way to implement this – note that the uncertain inputs will have to be propagated through the Gaussian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Sticking with this sampling based approach could be very slow.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AA4AD-FFF0-4E8D-AAB3-C651F6F0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" y="2845363"/>
            <a:ext cx="3799247" cy="289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80E8E-E436-43FC-B90C-14634D056031}"/>
              </a:ext>
            </a:extLst>
          </p:cNvPr>
          <p:cNvSpPr txBox="1"/>
          <p:nvPr/>
        </p:nvSpPr>
        <p:spPr>
          <a:xfrm>
            <a:off x="4856480" y="2895600"/>
            <a:ext cx="6670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distribution is non-Gaussian, but we can approximate it as being Gaussian [Girard, 2004].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Gaussian input to the GP model – there are closed-form solutions for this (Pete has these somewhere…)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38A4C8-A871-4A4D-9070-4D4EFAECB79F}"/>
              </a:ext>
            </a:extLst>
          </p:cNvPr>
          <p:cNvCxnSpPr>
            <a:cxnSpLocks/>
          </p:cNvCxnSpPr>
          <p:nvPr/>
        </p:nvCxnSpPr>
        <p:spPr>
          <a:xfrm flipH="1" flipV="1">
            <a:off x="2656840" y="2616200"/>
            <a:ext cx="9864" cy="312074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32B7BE-8462-4D99-98D6-61C5E4957797}"/>
              </a:ext>
            </a:extLst>
          </p:cNvPr>
          <p:cNvCxnSpPr/>
          <p:nvPr/>
        </p:nvCxnSpPr>
        <p:spPr>
          <a:xfrm flipH="1">
            <a:off x="2733040" y="3073400"/>
            <a:ext cx="2082800" cy="259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65EBEA-17D7-4A8C-85C0-9209E826A7B2}"/>
              </a:ext>
            </a:extLst>
          </p:cNvPr>
          <p:cNvSpPr txBox="1"/>
          <p:nvPr/>
        </p:nvSpPr>
        <p:spPr>
          <a:xfrm>
            <a:off x="134472" y="5860480"/>
            <a:ext cx="11923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Girard, A. (2004).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Approximate methods for propagation of uncertainty with Gaussian process models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(Doctoral dissertation, University of Glasgow).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37885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B0DA3-E485-4D88-8990-D5E39415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49293-9071-4498-95C0-91BD36251034}"/>
              </a:ext>
            </a:extLst>
          </p:cNvPr>
          <p:cNvSpPr txBox="1"/>
          <p:nvPr/>
        </p:nvSpPr>
        <p:spPr>
          <a:xfrm>
            <a:off x="1244600" y="1630680"/>
            <a:ext cx="9809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Steps needed to implement this: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Separate AR model for each uncertain input (only focusing on those identified as important).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CHECK THAT THESE MODELS ARE SENSIBLE OUTSIDE OF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Approximate input uncertainty as Gaussian.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CHECK APPROXIMATIONS ARE CLOSE TO MONTE-CARLO RUNS.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Propagate input uncertainty through the GP (complicated but low-risk).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Disclaimer: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will be difficult!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resulting uncertainty bounds at 72 hours may be very large – will have to wait and see.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67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9B0DA3-E485-4D88-8990-D5E39415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49293-9071-4498-95C0-91BD36251034}"/>
              </a:ext>
            </a:extLst>
          </p:cNvPr>
          <p:cNvSpPr txBox="1"/>
          <p:nvPr/>
        </p:nvSpPr>
        <p:spPr>
          <a:xfrm>
            <a:off x="1066800" y="1229360"/>
            <a:ext cx="980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Sketching the final dashboard that we would be aiming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3B0E521-DBC4-4FB2-A3FF-7D1F8275C176}"/>
              </a:ext>
            </a:extLst>
          </p:cNvPr>
          <p:cNvGrpSpPr/>
          <p:nvPr/>
        </p:nvGrpSpPr>
        <p:grpSpPr>
          <a:xfrm>
            <a:off x="2543011" y="1976675"/>
            <a:ext cx="6406913" cy="3859901"/>
            <a:chOff x="2543011" y="1976675"/>
            <a:chExt cx="6406913" cy="38599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4952-9506-4DE9-80A5-E8EB16AAEC21}"/>
                </a:ext>
              </a:extLst>
            </p:cNvPr>
            <p:cNvGrpSpPr/>
            <p:nvPr/>
          </p:nvGrpSpPr>
          <p:grpSpPr>
            <a:xfrm>
              <a:off x="2705700" y="2411224"/>
              <a:ext cx="2665800" cy="1480680"/>
              <a:chOff x="2086872" y="2016122"/>
              <a:chExt cx="2665800" cy="148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DE5E0FBB-5DE7-4BFE-A10D-4AAF2EE02E53}"/>
                      </a:ext>
                    </a:extLst>
                  </p14:cNvPr>
                  <p14:cNvContentPartPr/>
                  <p14:nvPr/>
                </p14:nvContentPartPr>
                <p14:xfrm>
                  <a:off x="2220432" y="2154002"/>
                  <a:ext cx="25920" cy="12279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DE5E0FBB-5DE7-4BFE-A10D-4AAF2EE02E5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57792" y="2091362"/>
                    <a:ext cx="151560" cy="13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4A917282-D576-4177-975B-F81DD4564724}"/>
                      </a:ext>
                    </a:extLst>
                  </p14:cNvPr>
                  <p14:cNvContentPartPr/>
                  <p14:nvPr/>
                </p14:nvContentPartPr>
                <p14:xfrm>
                  <a:off x="2086872" y="2016122"/>
                  <a:ext cx="333000" cy="2642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4A917282-D576-4177-975B-F81DD456472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24232" y="1953122"/>
                    <a:ext cx="458640" cy="38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8EAC46B0-50DF-4BAE-89DC-588EC81352D2}"/>
                      </a:ext>
                    </a:extLst>
                  </p14:cNvPr>
                  <p14:cNvContentPartPr/>
                  <p14:nvPr/>
                </p14:nvContentPartPr>
                <p14:xfrm>
                  <a:off x="2101272" y="3280802"/>
                  <a:ext cx="2428200" cy="50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8EAC46B0-50DF-4BAE-89DC-588EC81352D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038272" y="3218162"/>
                    <a:ext cx="255384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BE72FE6-A78D-43DA-8F1B-2071A6CF9DE3}"/>
                      </a:ext>
                    </a:extLst>
                  </p14:cNvPr>
                  <p14:cNvContentPartPr/>
                  <p14:nvPr/>
                </p14:nvContentPartPr>
                <p14:xfrm>
                  <a:off x="4428312" y="3124202"/>
                  <a:ext cx="324360" cy="3726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BE72FE6-A78D-43DA-8F1B-2071A6CF9DE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65312" y="3061202"/>
                    <a:ext cx="450000" cy="49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CE46E577-A698-4B87-A9F2-643865BB33DC}"/>
                      </a:ext>
                    </a:extLst>
                  </p14:cNvPr>
                  <p14:cNvContentPartPr/>
                  <p14:nvPr/>
                </p14:nvContentPartPr>
                <p14:xfrm>
                  <a:off x="2404350" y="2515007"/>
                  <a:ext cx="1940400" cy="4413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CE46E577-A698-4B87-A9F2-643865BB33D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368710" y="2479007"/>
                    <a:ext cx="2012040" cy="51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D4E0314-DFB8-466A-9C44-CDD1F4004F43}"/>
                      </a:ext>
                    </a:extLst>
                  </p14:cNvPr>
                  <p14:cNvContentPartPr/>
                  <p14:nvPr/>
                </p14:nvContentPartPr>
                <p14:xfrm>
                  <a:off x="2472030" y="2731007"/>
                  <a:ext cx="1829520" cy="3765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D4E0314-DFB8-466A-9C44-CDD1F4004F4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436030" y="2695007"/>
                    <a:ext cx="1901160" cy="4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023A02F-7CFF-4D06-97D4-ECE02D48ABEC}"/>
                      </a:ext>
                    </a:extLst>
                  </p14:cNvPr>
                  <p14:cNvContentPartPr/>
                  <p14:nvPr/>
                </p14:nvContentPartPr>
                <p14:xfrm>
                  <a:off x="2459790" y="2164367"/>
                  <a:ext cx="2039040" cy="6955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4023A02F-7CFF-4D06-97D4-ECE02D48ABE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24150" y="2128367"/>
                    <a:ext cx="2110680" cy="76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CB3F4B-8947-49D4-9492-853528351F00}"/>
                </a:ext>
              </a:extLst>
            </p:cNvPr>
            <p:cNvGrpSpPr/>
            <p:nvPr/>
          </p:nvGrpSpPr>
          <p:grpSpPr>
            <a:xfrm>
              <a:off x="6317604" y="2343875"/>
              <a:ext cx="2632320" cy="1661040"/>
              <a:chOff x="5698776" y="1948773"/>
              <a:chExt cx="2632320" cy="166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080179E4-448E-4F25-827C-77B9A344EB4C}"/>
                      </a:ext>
                    </a:extLst>
                  </p14:cNvPr>
                  <p14:cNvContentPartPr/>
                  <p14:nvPr/>
                </p14:nvContentPartPr>
                <p14:xfrm>
                  <a:off x="5940696" y="1948773"/>
                  <a:ext cx="196560" cy="3535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080179E4-448E-4F25-827C-77B9A344EB4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904696" y="1912773"/>
                    <a:ext cx="268200" cy="42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606F0087-D54B-4364-9520-D53B4009A36E}"/>
                      </a:ext>
                    </a:extLst>
                  </p14:cNvPr>
                  <p14:cNvContentPartPr/>
                  <p14:nvPr/>
                </p14:nvContentPartPr>
                <p14:xfrm>
                  <a:off x="6001896" y="2037333"/>
                  <a:ext cx="63720" cy="15724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606F0087-D54B-4364-9520-D53B4009A36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965896" y="2001693"/>
                    <a:ext cx="135360" cy="164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D662355D-C427-4967-A08C-3EB659D1FEAE}"/>
                      </a:ext>
                    </a:extLst>
                  </p14:cNvPr>
                  <p14:cNvContentPartPr/>
                  <p14:nvPr/>
                </p14:nvContentPartPr>
                <p14:xfrm>
                  <a:off x="5698776" y="3280053"/>
                  <a:ext cx="2632320" cy="1872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D662355D-C427-4967-A08C-3EB659D1FEA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662776" y="3244053"/>
                    <a:ext cx="270396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6A77F87F-97EA-4650-ACCD-A687B3290853}"/>
                      </a:ext>
                    </a:extLst>
                  </p14:cNvPr>
                  <p14:cNvContentPartPr/>
                  <p14:nvPr/>
                </p14:nvContentPartPr>
                <p14:xfrm>
                  <a:off x="6340656" y="2021133"/>
                  <a:ext cx="1709280" cy="12146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6A77F87F-97EA-4650-ACCD-A687B329085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305016" y="1985493"/>
                    <a:ext cx="1780920" cy="128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BC9483A-77E8-4363-BA66-2D5EAE5BA700}"/>
                </a:ext>
              </a:extLst>
            </p:cNvPr>
            <p:cNvGrpSpPr/>
            <p:nvPr/>
          </p:nvGrpSpPr>
          <p:grpSpPr>
            <a:xfrm>
              <a:off x="3566484" y="1976675"/>
              <a:ext cx="1011600" cy="339120"/>
              <a:chOff x="2947656" y="1581573"/>
              <a:chExt cx="1011600" cy="33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A45307E6-5179-44CA-9F2C-B13AA2819B8A}"/>
                      </a:ext>
                    </a:extLst>
                  </p14:cNvPr>
                  <p14:cNvContentPartPr/>
                  <p14:nvPr/>
                </p14:nvContentPartPr>
                <p14:xfrm>
                  <a:off x="2947656" y="1581573"/>
                  <a:ext cx="218880" cy="3391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A45307E6-5179-44CA-9F2C-B13AA2819B8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911656" y="1545573"/>
                    <a:ext cx="290520" cy="41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4762D95B-6CB3-44F8-A56F-FB31F5149BCB}"/>
                      </a:ext>
                    </a:extLst>
                  </p14:cNvPr>
                  <p14:cNvContentPartPr/>
                  <p14:nvPr/>
                </p14:nvContentPartPr>
                <p14:xfrm>
                  <a:off x="3004896" y="1810533"/>
                  <a:ext cx="72720" cy="64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4762D95B-6CB3-44F8-A56F-FB31F5149BC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969256" y="1774893"/>
                    <a:ext cx="14436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F62A12D-4AD4-446E-B911-F1C566CBAC52}"/>
                      </a:ext>
                    </a:extLst>
                  </p14:cNvPr>
                  <p14:cNvContentPartPr/>
                  <p14:nvPr/>
                </p14:nvContentPartPr>
                <p14:xfrm>
                  <a:off x="3136296" y="1744293"/>
                  <a:ext cx="153360" cy="1735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F62A12D-4AD4-446E-B911-F1C566CBAC5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100656" y="1708653"/>
                    <a:ext cx="22500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9D2ECDC7-ECF2-437D-B3C7-62889DEE935F}"/>
                      </a:ext>
                    </a:extLst>
                  </p14:cNvPr>
                  <p14:cNvContentPartPr/>
                  <p14:nvPr/>
                </p14:nvContentPartPr>
                <p14:xfrm>
                  <a:off x="3372456" y="1728093"/>
                  <a:ext cx="104760" cy="1789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9D2ECDC7-ECF2-437D-B3C7-62889DEE935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336816" y="1692453"/>
                    <a:ext cx="17640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BB4D2349-EAA3-4F1D-99D1-2EA210EE44FB}"/>
                      </a:ext>
                    </a:extLst>
                  </p14:cNvPr>
                  <p14:cNvContentPartPr/>
                  <p14:nvPr/>
                </p14:nvContentPartPr>
                <p14:xfrm>
                  <a:off x="3556776" y="1598853"/>
                  <a:ext cx="27000" cy="2970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BB4D2349-EAA3-4F1D-99D1-2EA210EE44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520776" y="1563213"/>
                    <a:ext cx="98640" cy="36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1AAC6EAF-E3DA-45C4-9E5F-10A0EB063A3B}"/>
                      </a:ext>
                    </a:extLst>
                  </p14:cNvPr>
                  <p14:cNvContentPartPr/>
                  <p14:nvPr/>
                </p14:nvContentPartPr>
                <p14:xfrm>
                  <a:off x="3640296" y="1645293"/>
                  <a:ext cx="109080" cy="1994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1AAC6EAF-E3DA-45C4-9E5F-10A0EB063A3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604656" y="1609653"/>
                    <a:ext cx="18072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EBC2E419-9236-4A53-B148-D68F22B016F2}"/>
                      </a:ext>
                    </a:extLst>
                  </p14:cNvPr>
                  <p14:cNvContentPartPr/>
                  <p14:nvPr/>
                </p14:nvContentPartPr>
                <p14:xfrm>
                  <a:off x="3823536" y="1730613"/>
                  <a:ext cx="135720" cy="1641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EBC2E419-9236-4A53-B148-D68F22B016F2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87896" y="1694613"/>
                    <a:ext cx="207360" cy="235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D0AC55-422C-4C8C-852B-D75715B7715B}"/>
                </a:ext>
              </a:extLst>
            </p:cNvPr>
            <p:cNvGrpSpPr/>
            <p:nvPr/>
          </p:nvGrpSpPr>
          <p:grpSpPr>
            <a:xfrm>
              <a:off x="7556004" y="1981355"/>
              <a:ext cx="779400" cy="354240"/>
              <a:chOff x="6937176" y="1586253"/>
              <a:chExt cx="779400" cy="35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74C8BA2-3D86-4D25-AD9B-8FFAF9C9EF32}"/>
                      </a:ext>
                    </a:extLst>
                  </p14:cNvPr>
                  <p14:cNvContentPartPr/>
                  <p14:nvPr/>
                </p14:nvContentPartPr>
                <p14:xfrm>
                  <a:off x="6937176" y="1586253"/>
                  <a:ext cx="152640" cy="336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74C8BA2-3D86-4D25-AD9B-8FFAF9C9EF32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901536" y="1550253"/>
                    <a:ext cx="224280" cy="40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2C15F9E0-C3A1-4DFD-9324-E2C13C70E0B3}"/>
                      </a:ext>
                    </a:extLst>
                  </p14:cNvPr>
                  <p14:cNvContentPartPr/>
                  <p14:nvPr/>
                </p14:nvContentPartPr>
                <p14:xfrm>
                  <a:off x="7170816" y="1628373"/>
                  <a:ext cx="203760" cy="2502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2C15F9E0-C3A1-4DFD-9324-E2C13C70E0B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134816" y="1592733"/>
                    <a:ext cx="27540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A573A1F5-A9AD-45EA-987C-F3192D344562}"/>
                      </a:ext>
                    </a:extLst>
                  </p14:cNvPr>
                  <p14:cNvContentPartPr/>
                  <p14:nvPr/>
                </p14:nvContentPartPr>
                <p14:xfrm>
                  <a:off x="7437936" y="1710453"/>
                  <a:ext cx="278640" cy="2300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A573A1F5-A9AD-45EA-987C-F3192D34456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402296" y="1674813"/>
                    <a:ext cx="35028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E500D84-D069-45F3-A91B-60265FD93FCA}"/>
                      </a:ext>
                    </a:extLst>
                  </p14:cNvPr>
                  <p14:cNvContentPartPr/>
                  <p14:nvPr/>
                </p14:nvContentPartPr>
                <p14:xfrm>
                  <a:off x="7544856" y="1815933"/>
                  <a:ext cx="155520" cy="212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E500D84-D069-45F3-A91B-60265FD93FC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508856" y="1780293"/>
                    <a:ext cx="227160" cy="9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27C3F5-E262-4C74-98FE-D717EB0F4B43}"/>
                </a:ext>
              </a:extLst>
            </p:cNvPr>
            <p:cNvGrpSpPr/>
            <p:nvPr/>
          </p:nvGrpSpPr>
          <p:grpSpPr>
            <a:xfrm>
              <a:off x="2543011" y="4355896"/>
              <a:ext cx="2562840" cy="1480680"/>
              <a:chOff x="1924183" y="3960794"/>
              <a:chExt cx="2562840" cy="148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C102773-D122-4645-A3D8-082593BF5FA7}"/>
                      </a:ext>
                    </a:extLst>
                  </p14:cNvPr>
                  <p14:cNvContentPartPr/>
                  <p14:nvPr/>
                </p14:nvContentPartPr>
                <p14:xfrm>
                  <a:off x="2083303" y="3960794"/>
                  <a:ext cx="125640" cy="14806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C102773-D122-4645-A3D8-082593BF5FA7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047303" y="3925154"/>
                    <a:ext cx="197280" cy="155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4895811A-6FC0-4B41-97C6-3ADDC606241B}"/>
                      </a:ext>
                    </a:extLst>
                  </p14:cNvPr>
                  <p14:cNvContentPartPr/>
                  <p14:nvPr/>
                </p14:nvContentPartPr>
                <p14:xfrm>
                  <a:off x="1924183" y="5281274"/>
                  <a:ext cx="2434320" cy="309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4895811A-6FC0-4B41-97C6-3ADDC606241B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888543" y="5245274"/>
                    <a:ext cx="250596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9FA59E-80F0-4CEF-A8EC-D1A8696C8875}"/>
                      </a:ext>
                    </a:extLst>
                  </p14:cNvPr>
                  <p14:cNvContentPartPr/>
                  <p14:nvPr/>
                </p14:nvContentPartPr>
                <p14:xfrm>
                  <a:off x="4324303" y="5185154"/>
                  <a:ext cx="162720" cy="2228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9FA59E-80F0-4CEF-A8EC-D1A8696C887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288663" y="5149514"/>
                    <a:ext cx="234360" cy="29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9F3C71C-2428-423E-AB00-6CE6EDB7A41E}"/>
                </a:ext>
              </a:extLst>
            </p:cNvPr>
            <p:cNvGrpSpPr/>
            <p:nvPr/>
          </p:nvGrpSpPr>
          <p:grpSpPr>
            <a:xfrm>
              <a:off x="3253651" y="3908056"/>
              <a:ext cx="976680" cy="327240"/>
              <a:chOff x="2634823" y="3512954"/>
              <a:chExt cx="976680" cy="32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8141C3D7-0DFD-4477-A7BA-63EB5933DF08}"/>
                      </a:ext>
                    </a:extLst>
                  </p14:cNvPr>
                  <p14:cNvContentPartPr/>
                  <p14:nvPr/>
                </p14:nvContentPartPr>
                <p14:xfrm>
                  <a:off x="2634823" y="3512954"/>
                  <a:ext cx="211680" cy="2541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8141C3D7-0DFD-4477-A7BA-63EB5933DF0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599183" y="3476954"/>
                    <a:ext cx="283320" cy="32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EB23A296-7940-4FE5-9E52-3160AACEFED8}"/>
                      </a:ext>
                    </a:extLst>
                  </p14:cNvPr>
                  <p14:cNvContentPartPr/>
                  <p14:nvPr/>
                </p14:nvContentPartPr>
                <p14:xfrm>
                  <a:off x="2888263" y="3644354"/>
                  <a:ext cx="128160" cy="1425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EB23A296-7940-4FE5-9E52-3160AACEFED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2852263" y="3608354"/>
                    <a:ext cx="19980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48A9D18E-3B47-4E6D-BD1A-F66697F80026}"/>
                      </a:ext>
                    </a:extLst>
                  </p14:cNvPr>
                  <p14:cNvContentPartPr/>
                  <p14:nvPr/>
                </p14:nvContentPartPr>
                <p14:xfrm>
                  <a:off x="3058903" y="3649754"/>
                  <a:ext cx="99720" cy="1904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48A9D18E-3B47-4E6D-BD1A-F66697F80026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023263" y="3614114"/>
                    <a:ext cx="17136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D6611643-9C17-4DA2-A399-3784C2D5A3A7}"/>
                      </a:ext>
                    </a:extLst>
                  </p14:cNvPr>
                  <p14:cNvContentPartPr/>
                  <p14:nvPr/>
                </p14:nvContentPartPr>
                <p14:xfrm>
                  <a:off x="3192463" y="3679274"/>
                  <a:ext cx="128520" cy="849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D6611643-9C17-4DA2-A399-3784C2D5A3A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156463" y="3643634"/>
                    <a:ext cx="2001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51A597A0-486E-44E4-B21B-1BC2CD58C5C5}"/>
                      </a:ext>
                    </a:extLst>
                  </p14:cNvPr>
                  <p14:cNvContentPartPr/>
                  <p14:nvPr/>
                </p14:nvContentPartPr>
                <p14:xfrm>
                  <a:off x="3374263" y="3553274"/>
                  <a:ext cx="20880" cy="209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51A597A0-486E-44E4-B21B-1BC2CD58C5C5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338263" y="3517274"/>
                    <a:ext cx="9252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9C59BB29-9117-465B-9B08-F15CC80F324A}"/>
                      </a:ext>
                    </a:extLst>
                  </p14:cNvPr>
                  <p14:cNvContentPartPr/>
                  <p14:nvPr/>
                </p14:nvContentPartPr>
                <p14:xfrm>
                  <a:off x="3356263" y="3659834"/>
                  <a:ext cx="88200" cy="79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9C59BB29-9117-465B-9B08-F15CC80F324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320623" y="3624194"/>
                    <a:ext cx="15984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7D121670-4D8C-4BAC-8146-A4BB74624B97}"/>
                      </a:ext>
                    </a:extLst>
                  </p14:cNvPr>
                  <p14:cNvContentPartPr/>
                  <p14:nvPr/>
                </p14:nvContentPartPr>
                <p14:xfrm>
                  <a:off x="3505303" y="3610514"/>
                  <a:ext cx="106200" cy="1731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7D121670-4D8C-4BAC-8146-A4BB74624B9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469303" y="3574514"/>
                    <a:ext cx="177840" cy="244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2C2A7B0-CE8C-4065-AC3A-7581DB5FF840}"/>
                    </a:ext>
                  </a:extLst>
                </p14:cNvPr>
                <p14:cNvContentPartPr/>
                <p14:nvPr/>
              </p14:nvContentPartPr>
              <p14:xfrm>
                <a:off x="2865211" y="4680616"/>
                <a:ext cx="1989360" cy="41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2C2A7B0-CE8C-4065-AC3A-7581DB5FF84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29211" y="4644976"/>
                  <a:ext cx="2061000" cy="482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D99273A-B4A5-48B7-A41F-2DE1C3ECEF22}"/>
                </a:ext>
              </a:extLst>
            </p:cNvPr>
            <p:cNvGrpSpPr/>
            <p:nvPr/>
          </p:nvGrpSpPr>
          <p:grpSpPr>
            <a:xfrm>
              <a:off x="2879611" y="5122696"/>
              <a:ext cx="2089800" cy="381600"/>
              <a:chOff x="2260783" y="4727594"/>
              <a:chExt cx="2089800" cy="38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B4469B00-25B3-4E85-B4E3-84405419067E}"/>
                      </a:ext>
                    </a:extLst>
                  </p14:cNvPr>
                  <p14:cNvContentPartPr/>
                  <p14:nvPr/>
                </p14:nvContentPartPr>
                <p14:xfrm>
                  <a:off x="2260783" y="4727954"/>
                  <a:ext cx="2064960" cy="2314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B4469B00-25B3-4E85-B4E3-84405419067E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224783" y="4691954"/>
                    <a:ext cx="213660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E7EA3EA-57CF-44AB-943D-18D8A27F05F7}"/>
                      </a:ext>
                    </a:extLst>
                  </p14:cNvPr>
                  <p14:cNvContentPartPr/>
                  <p14:nvPr/>
                </p14:nvContentPartPr>
                <p14:xfrm>
                  <a:off x="3338623" y="4727594"/>
                  <a:ext cx="992160" cy="1206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E7EA3EA-57CF-44AB-943D-18D8A27F05F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302983" y="4691954"/>
                    <a:ext cx="106380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1566EF63-2E8A-4A7E-8BEB-7CC51C1AC36B}"/>
                      </a:ext>
                    </a:extLst>
                  </p14:cNvPr>
                  <p14:cNvContentPartPr/>
                  <p14:nvPr/>
                </p14:nvContentPartPr>
                <p14:xfrm>
                  <a:off x="3346183" y="4756754"/>
                  <a:ext cx="1004400" cy="3524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1566EF63-2E8A-4A7E-8BEB-7CC51C1AC36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310543" y="4721114"/>
                    <a:ext cx="1076040" cy="424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43CA05E-9C5F-447E-A887-87F2F19E26AF}"/>
                    </a:ext>
                  </a:extLst>
                </p14:cNvPr>
                <p14:cNvContentPartPr/>
                <p14:nvPr/>
              </p14:nvContentPartPr>
              <p14:xfrm>
                <a:off x="2897251" y="4520776"/>
                <a:ext cx="2175120" cy="163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43CA05E-9C5F-447E-A887-87F2F19E26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61251" y="4485136"/>
                  <a:ext cx="2246760" cy="235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7F2C3B9-A453-4C0A-9539-F0C78A594393}"/>
                </a:ext>
              </a:extLst>
            </p:cNvPr>
            <p:cNvGrpSpPr/>
            <p:nvPr/>
          </p:nvGrpSpPr>
          <p:grpSpPr>
            <a:xfrm>
              <a:off x="3121531" y="4296496"/>
              <a:ext cx="2057040" cy="649080"/>
              <a:chOff x="2502703" y="3901394"/>
              <a:chExt cx="2057040" cy="64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0EBD769D-03A5-4FAD-9C23-1C18B1B06342}"/>
                      </a:ext>
                    </a:extLst>
                  </p14:cNvPr>
                  <p14:cNvContentPartPr/>
                  <p14:nvPr/>
                </p14:nvContentPartPr>
                <p14:xfrm>
                  <a:off x="2502703" y="3901394"/>
                  <a:ext cx="2057040" cy="3088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EBD769D-03A5-4FAD-9C23-1C18B1B0634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466703" y="3865394"/>
                    <a:ext cx="2128680" cy="38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B6DB1CC-7D89-4A8C-9E70-D8D6313323AB}"/>
                      </a:ext>
                    </a:extLst>
                  </p14:cNvPr>
                  <p14:cNvContentPartPr/>
                  <p14:nvPr/>
                </p14:nvContentPartPr>
                <p14:xfrm>
                  <a:off x="2555983" y="4233314"/>
                  <a:ext cx="1891440" cy="317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B6DB1CC-7D89-4A8C-9E70-D8D6313323A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520343" y="4197314"/>
                    <a:ext cx="1963080" cy="38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19198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EA82B-3C39-40C7-8698-F5F153C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4" y="1227574"/>
            <a:ext cx="6074160" cy="44028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9D47DF-160A-45B9-8BE9-C84BDE10D254}"/>
              </a:ext>
            </a:extLst>
          </p:cNvPr>
          <p:cNvCxnSpPr/>
          <p:nvPr/>
        </p:nvCxnSpPr>
        <p:spPr>
          <a:xfrm>
            <a:off x="3812194" y="4109720"/>
            <a:ext cx="5369560" cy="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C93CBB-7FEC-4846-96E3-9AA20EB67CF2}"/>
              </a:ext>
            </a:extLst>
          </p:cNvPr>
          <p:cNvCxnSpPr>
            <a:cxnSpLocks/>
          </p:cNvCxnSpPr>
          <p:nvPr/>
        </p:nvCxnSpPr>
        <p:spPr>
          <a:xfrm flipV="1">
            <a:off x="5938520" y="1140868"/>
            <a:ext cx="0" cy="4116932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B1E29-2233-4DE6-A8CD-30419AA4FE03}"/>
              </a:ext>
            </a:extLst>
          </p:cNvPr>
          <p:cNvSpPr/>
          <p:nvPr/>
        </p:nvSpPr>
        <p:spPr>
          <a:xfrm>
            <a:off x="3898637" y="1314654"/>
            <a:ext cx="5174243" cy="2795056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DE1F-E846-4957-AE52-FDBEF7942B16}"/>
              </a:ext>
            </a:extLst>
          </p:cNvPr>
          <p:cNvSpPr/>
          <p:nvPr/>
        </p:nvSpPr>
        <p:spPr>
          <a:xfrm>
            <a:off x="3898638" y="4109711"/>
            <a:ext cx="2039882" cy="1041410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447706" y="1314654"/>
            <a:ext cx="255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Choosing points where total fault density &gt; 5 and entropy &lt; 0.6.</a:t>
            </a:r>
          </a:p>
        </p:txBody>
      </p:sp>
      <p:cxnSp>
        <p:nvCxnSpPr>
          <p:cNvPr id="8" name="Straight Arrow Connector 7"/>
          <p:cNvCxnSpPr>
            <a:stCxn id="14" idx="3"/>
          </p:cNvCxnSpPr>
          <p:nvPr/>
        </p:nvCxnSpPr>
        <p:spPr>
          <a:xfrm>
            <a:off x="2997866" y="1776319"/>
            <a:ext cx="1920713" cy="12960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2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9235" r="6680" b="11904"/>
          <a:stretch/>
        </p:blipFill>
        <p:spPr bwMode="auto">
          <a:xfrm>
            <a:off x="948170" y="1036320"/>
            <a:ext cx="5989078" cy="351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823866" y="1300380"/>
            <a:ext cx="2550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After identifying ‘to ignore’ points replace readings from the offending module with the average across the remaining modules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" t="8912" r="6883" b="10075"/>
          <a:stretch/>
        </p:blipFill>
        <p:spPr bwMode="auto">
          <a:xfrm>
            <a:off x="5376672" y="3054706"/>
            <a:ext cx="5535168" cy="334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963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116730" y="1141884"/>
            <a:ext cx="255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points are not recognised due to high entropy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1" t="9526" r="6833" b="7250"/>
          <a:stretch/>
        </p:blipFill>
        <p:spPr bwMode="auto">
          <a:xfrm>
            <a:off x="768096" y="1032156"/>
            <a:ext cx="5535168" cy="316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10169" r="7220" b="9656"/>
          <a:stretch/>
        </p:blipFill>
        <p:spPr bwMode="auto">
          <a:xfrm>
            <a:off x="5413248" y="3054706"/>
            <a:ext cx="5522976" cy="322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>
            <a:stCxn id="10" idx="1"/>
          </p:cNvCxnSpPr>
          <p:nvPr/>
        </p:nvCxnSpPr>
        <p:spPr>
          <a:xfrm flipH="1">
            <a:off x="4352544" y="1603549"/>
            <a:ext cx="27641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03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EA82B-3C39-40C7-8698-F5F153C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4" y="1227574"/>
            <a:ext cx="6074160" cy="440285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9D47DF-160A-45B9-8BE9-C84BDE10D254}"/>
              </a:ext>
            </a:extLst>
          </p:cNvPr>
          <p:cNvCxnSpPr/>
          <p:nvPr/>
        </p:nvCxnSpPr>
        <p:spPr>
          <a:xfrm>
            <a:off x="3812194" y="4109720"/>
            <a:ext cx="5369560" cy="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C93CBB-7FEC-4846-96E3-9AA20EB67CF2}"/>
              </a:ext>
            </a:extLst>
          </p:cNvPr>
          <p:cNvCxnSpPr>
            <a:cxnSpLocks/>
          </p:cNvCxnSpPr>
          <p:nvPr/>
        </p:nvCxnSpPr>
        <p:spPr>
          <a:xfrm flipV="1">
            <a:off x="5938520" y="4109710"/>
            <a:ext cx="0" cy="114809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B1E29-2233-4DE6-A8CD-30419AA4FE03}"/>
              </a:ext>
            </a:extLst>
          </p:cNvPr>
          <p:cNvSpPr/>
          <p:nvPr/>
        </p:nvSpPr>
        <p:spPr>
          <a:xfrm>
            <a:off x="3898637" y="1314654"/>
            <a:ext cx="5174243" cy="2795056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DE1F-E846-4957-AE52-FDBEF7942B16}"/>
              </a:ext>
            </a:extLst>
          </p:cNvPr>
          <p:cNvSpPr/>
          <p:nvPr/>
        </p:nvSpPr>
        <p:spPr>
          <a:xfrm>
            <a:off x="3898638" y="4109711"/>
            <a:ext cx="2039882" cy="1041410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447706" y="1314654"/>
            <a:ext cx="255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Choosing points where total fault density &gt; 5</a:t>
            </a:r>
          </a:p>
        </p:txBody>
      </p:sp>
      <p:cxnSp>
        <p:nvCxnSpPr>
          <p:cNvPr id="8" name="Straight Arrow Connector 7"/>
          <p:cNvCxnSpPr>
            <a:stCxn id="14" idx="3"/>
          </p:cNvCxnSpPr>
          <p:nvPr/>
        </p:nvCxnSpPr>
        <p:spPr>
          <a:xfrm>
            <a:off x="2997866" y="1637820"/>
            <a:ext cx="1920713" cy="14345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8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Automatic Relevance Determination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AA1D-B4CA-435F-91EA-8CF55AD6B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2" t="6001" r="13652" b="6371"/>
          <a:stretch/>
        </p:blipFill>
        <p:spPr>
          <a:xfrm>
            <a:off x="365760" y="1290320"/>
            <a:ext cx="6055360" cy="4452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74E13-EF30-475D-B713-39640DB90908}"/>
              </a:ext>
            </a:extLst>
          </p:cNvPr>
          <p:cNvSpPr txBox="1"/>
          <p:nvPr/>
        </p:nvSpPr>
        <p:spPr>
          <a:xfrm>
            <a:off x="6639560" y="1661160"/>
            <a:ext cx="518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2021-06-21_results.mp4 </a:t>
            </a:r>
            <a:r>
              <a:rPr lang="en-GB" dirty="0"/>
              <a:t>to be uploaded to the </a:t>
            </a:r>
            <a:r>
              <a:rPr lang="en-GB" dirty="0" err="1"/>
              <a:t>sharepoint</a:t>
            </a:r>
            <a:r>
              <a:rPr lang="en-GB" dirty="0"/>
              <a:t> later today</a:t>
            </a:r>
          </a:p>
        </p:txBody>
      </p:sp>
    </p:spTree>
    <p:extLst>
      <p:ext uri="{BB962C8B-B14F-4D97-AF65-F5344CB8AC3E}">
        <p14:creationId xmlns:p14="http://schemas.microsoft.com/office/powerpoint/2010/main" val="1394007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7726" r="7713" b="10273"/>
          <a:stretch/>
        </p:blipFill>
        <p:spPr bwMode="auto">
          <a:xfrm>
            <a:off x="743712" y="963168"/>
            <a:ext cx="6022848" cy="318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t="7278" r="8049" b="8944"/>
          <a:stretch/>
        </p:blipFill>
        <p:spPr bwMode="auto">
          <a:xfrm>
            <a:off x="5005738" y="3054706"/>
            <a:ext cx="6162134" cy="333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580026" y="1215036"/>
            <a:ext cx="255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Again readings from the offending module are replaced with the average across the remaining modules</a:t>
            </a:r>
          </a:p>
        </p:txBody>
      </p:sp>
    </p:spTree>
    <p:extLst>
      <p:ext uri="{BB962C8B-B14F-4D97-AF65-F5344CB8AC3E}">
        <p14:creationId xmlns:p14="http://schemas.microsoft.com/office/powerpoint/2010/main" val="1434878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701946" y="1141884"/>
            <a:ext cx="255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readings are also replaced with average of remaining modules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8598" r="7033" b="7597"/>
          <a:stretch/>
        </p:blipFill>
        <p:spPr bwMode="auto">
          <a:xfrm>
            <a:off x="813466" y="812700"/>
            <a:ext cx="6274162" cy="346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" t="10405" r="7246" b="8417"/>
          <a:stretch/>
        </p:blipFill>
        <p:spPr bwMode="auto">
          <a:xfrm>
            <a:off x="5174948" y="3194304"/>
            <a:ext cx="6013910" cy="310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4815840" y="1457245"/>
            <a:ext cx="276418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839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701946" y="1141884"/>
            <a:ext cx="255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Comparing filtered signals obtained from different classifying conditions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t="10408" r="6704" b="8225"/>
          <a:stretch/>
        </p:blipFill>
        <p:spPr bwMode="auto">
          <a:xfrm>
            <a:off x="804672" y="1032156"/>
            <a:ext cx="5876544" cy="301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993" r="7887" b="9009"/>
          <a:stretch/>
        </p:blipFill>
        <p:spPr bwMode="auto">
          <a:xfrm>
            <a:off x="5437632" y="2947516"/>
            <a:ext cx="5596128" cy="323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301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7350" r="8049" b="9979"/>
          <a:stretch/>
        </p:blipFill>
        <p:spPr bwMode="auto">
          <a:xfrm>
            <a:off x="803377" y="804672"/>
            <a:ext cx="9754896" cy="516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617938" y="2350974"/>
            <a:ext cx="1454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Choosing points where total fault density &gt; 5 and entropy &lt; 0.6.</a:t>
            </a:r>
          </a:p>
        </p:txBody>
      </p:sp>
    </p:spTree>
    <p:extLst>
      <p:ext uri="{BB962C8B-B14F-4D97-AF65-F5344CB8AC3E}">
        <p14:creationId xmlns:p14="http://schemas.microsoft.com/office/powerpoint/2010/main" val="3615978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460" r="7611" b="10776"/>
          <a:stretch/>
        </p:blipFill>
        <p:spPr bwMode="auto">
          <a:xfrm>
            <a:off x="795707" y="975360"/>
            <a:ext cx="9811331" cy="493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10542682" y="2363166"/>
            <a:ext cx="1320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Choosing points where total fault density &gt; 5</a:t>
            </a:r>
          </a:p>
        </p:txBody>
      </p:sp>
    </p:spTree>
    <p:extLst>
      <p:ext uri="{BB962C8B-B14F-4D97-AF65-F5344CB8AC3E}">
        <p14:creationId xmlns:p14="http://schemas.microsoft.com/office/powerpoint/2010/main" val="373797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EA82B-3C39-40C7-8698-F5F153C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594" y="1227574"/>
            <a:ext cx="6074160" cy="4402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2AC34-51CD-48D6-B1DC-52A9EDA05A60}"/>
              </a:ext>
            </a:extLst>
          </p:cNvPr>
          <p:cNvSpPr txBox="1"/>
          <p:nvPr/>
        </p:nvSpPr>
        <p:spPr>
          <a:xfrm>
            <a:off x="157480" y="1473200"/>
            <a:ext cx="2880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find that the decision rule:</a:t>
            </a:r>
          </a:p>
          <a:p>
            <a:endParaRPr lang="en-GB" dirty="0"/>
          </a:p>
          <a:p>
            <a:r>
              <a:rPr lang="en-GB" dirty="0"/>
              <a:t>Include if total fault density &lt; 5 and entropy &gt; 0.6.</a:t>
            </a:r>
          </a:p>
          <a:p>
            <a:endParaRPr lang="en-GB" dirty="0"/>
          </a:p>
          <a:p>
            <a:r>
              <a:rPr lang="en-US" dirty="0"/>
              <a:t>Results in conservative labelling of the low fault density values.</a:t>
            </a:r>
          </a:p>
          <a:p>
            <a:endParaRPr lang="en-US" dirty="0"/>
          </a:p>
          <a:p>
            <a:r>
              <a:rPr lang="en-US" dirty="0"/>
              <a:t>We can then decide if we process these values or not.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9D47DF-160A-45B9-8BE9-C84BDE10D254}"/>
              </a:ext>
            </a:extLst>
          </p:cNvPr>
          <p:cNvCxnSpPr/>
          <p:nvPr/>
        </p:nvCxnSpPr>
        <p:spPr>
          <a:xfrm>
            <a:off x="3812194" y="4109720"/>
            <a:ext cx="5369560" cy="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C93CBB-7FEC-4846-96E3-9AA20EB67CF2}"/>
              </a:ext>
            </a:extLst>
          </p:cNvPr>
          <p:cNvCxnSpPr>
            <a:cxnSpLocks/>
          </p:cNvCxnSpPr>
          <p:nvPr/>
        </p:nvCxnSpPr>
        <p:spPr>
          <a:xfrm flipV="1">
            <a:off x="5938520" y="1140868"/>
            <a:ext cx="0" cy="4116932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B1E29-2233-4DE6-A8CD-30419AA4FE03}"/>
              </a:ext>
            </a:extLst>
          </p:cNvPr>
          <p:cNvSpPr/>
          <p:nvPr/>
        </p:nvSpPr>
        <p:spPr>
          <a:xfrm>
            <a:off x="3898637" y="1314654"/>
            <a:ext cx="5174243" cy="2795056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DE1F-E846-4957-AE52-FDBEF7942B16}"/>
              </a:ext>
            </a:extLst>
          </p:cNvPr>
          <p:cNvSpPr/>
          <p:nvPr/>
        </p:nvSpPr>
        <p:spPr>
          <a:xfrm>
            <a:off x="3898638" y="4109711"/>
            <a:ext cx="2039882" cy="1041410"/>
          </a:xfrm>
          <a:prstGeom prst="rect">
            <a:avLst/>
          </a:prstGeom>
          <a:solidFill>
            <a:srgbClr val="FF00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8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AF25B95-ACD1-4BE4-AF5F-0647FAD78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8453"/>
          <a:stretch/>
        </p:blipFill>
        <p:spPr>
          <a:xfrm>
            <a:off x="2201661" y="1083075"/>
            <a:ext cx="7998781" cy="48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8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AF25B95-ACD1-4BE4-AF5F-0647FAD78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6" b="8453"/>
          <a:stretch/>
        </p:blipFill>
        <p:spPr>
          <a:xfrm>
            <a:off x="2096609" y="1009834"/>
            <a:ext cx="7998781" cy="4838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B2352-5000-4949-A046-2CB77198F47C}"/>
              </a:ext>
            </a:extLst>
          </p:cNvPr>
          <p:cNvSpPr/>
          <p:nvPr/>
        </p:nvSpPr>
        <p:spPr>
          <a:xfrm>
            <a:off x="3914313" y="1544715"/>
            <a:ext cx="1660864" cy="40926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412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4698A2-BD4E-435F-9512-0DA584ED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2" r="7032" b="8182"/>
          <a:stretch/>
        </p:blipFill>
        <p:spPr>
          <a:xfrm>
            <a:off x="2303601" y="994167"/>
            <a:ext cx="7678599" cy="50618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BD934-2E74-41FD-9449-9C62BDB34B12}"/>
              </a:ext>
            </a:extLst>
          </p:cNvPr>
          <p:cNvCxnSpPr/>
          <p:nvPr/>
        </p:nvCxnSpPr>
        <p:spPr>
          <a:xfrm flipH="1">
            <a:off x="1819922" y="2325950"/>
            <a:ext cx="2414727" cy="12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F98427-F13A-453E-9316-E9FE65F39EC8}"/>
              </a:ext>
            </a:extLst>
          </p:cNvPr>
          <p:cNvCxnSpPr/>
          <p:nvPr/>
        </p:nvCxnSpPr>
        <p:spPr>
          <a:xfrm>
            <a:off x="8610600" y="2201662"/>
            <a:ext cx="2051482" cy="745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568DCD-A2DB-4ACF-B066-D4DC6BC33654}"/>
              </a:ext>
            </a:extLst>
          </p:cNvPr>
          <p:cNvSpPr txBox="1"/>
          <p:nvPr/>
        </p:nvSpPr>
        <p:spPr>
          <a:xfrm>
            <a:off x="417250" y="1979720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fault density = 0.11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A6BF1-4142-4102-9057-547A42A23B5C}"/>
              </a:ext>
            </a:extLst>
          </p:cNvPr>
          <p:cNvSpPr txBox="1"/>
          <p:nvPr/>
        </p:nvSpPr>
        <p:spPr>
          <a:xfrm>
            <a:off x="10620652" y="2533835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fault density = 0.17</a:t>
            </a:r>
          </a:p>
        </p:txBody>
      </p:sp>
    </p:spTree>
    <p:extLst>
      <p:ext uri="{BB962C8B-B14F-4D97-AF65-F5344CB8AC3E}">
        <p14:creationId xmlns:p14="http://schemas.microsoft.com/office/powerpoint/2010/main" val="951995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C4698A2-BD4E-435F-9512-0DA584ED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2" r="7032" b="8182"/>
          <a:stretch/>
        </p:blipFill>
        <p:spPr>
          <a:xfrm>
            <a:off x="2303601" y="994167"/>
            <a:ext cx="7678599" cy="50618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EBD934-2E74-41FD-9449-9C62BDB34B12}"/>
              </a:ext>
            </a:extLst>
          </p:cNvPr>
          <p:cNvCxnSpPr>
            <a:cxnSpLocks/>
          </p:cNvCxnSpPr>
          <p:nvPr/>
        </p:nvCxnSpPr>
        <p:spPr>
          <a:xfrm flipH="1" flipV="1">
            <a:off x="1819922" y="2201662"/>
            <a:ext cx="2414728" cy="124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F98427-F13A-453E-9316-E9FE65F39EC8}"/>
              </a:ext>
            </a:extLst>
          </p:cNvPr>
          <p:cNvCxnSpPr/>
          <p:nvPr/>
        </p:nvCxnSpPr>
        <p:spPr>
          <a:xfrm>
            <a:off x="8610600" y="2201662"/>
            <a:ext cx="2051482" cy="745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568DCD-A2DB-4ACF-B066-D4DC6BC33654}"/>
              </a:ext>
            </a:extLst>
          </p:cNvPr>
          <p:cNvSpPr txBox="1"/>
          <p:nvPr/>
        </p:nvSpPr>
        <p:spPr>
          <a:xfrm>
            <a:off x="601385" y="1739997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fault density = 0.11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A6BF1-4142-4102-9057-547A42A23B5C}"/>
              </a:ext>
            </a:extLst>
          </p:cNvPr>
          <p:cNvSpPr txBox="1"/>
          <p:nvPr/>
        </p:nvSpPr>
        <p:spPr>
          <a:xfrm>
            <a:off x="10620652" y="2533835"/>
            <a:ext cx="129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fault density = 0.17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44114-1D4C-4FA9-BEE3-B29D18208FDC}"/>
              </a:ext>
            </a:extLst>
          </p:cNvPr>
          <p:cNvSpPr txBox="1"/>
          <p:nvPr/>
        </p:nvSpPr>
        <p:spPr>
          <a:xfrm>
            <a:off x="275208" y="3097195"/>
            <a:ext cx="2290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should be a realistic threshold value to process the low fault density data?</a:t>
            </a:r>
          </a:p>
          <a:p>
            <a:endParaRPr lang="en-GB" dirty="0"/>
          </a:p>
          <a:p>
            <a:r>
              <a:rPr lang="en-GB" dirty="0"/>
              <a:t>Right now</a:t>
            </a:r>
            <a:br>
              <a:rPr lang="en-GB" dirty="0"/>
            </a:br>
            <a:r>
              <a:rPr lang="en-GB" dirty="0"/>
              <a:t>Threshold &lt; 0.01</a:t>
            </a:r>
          </a:p>
          <a:p>
            <a:r>
              <a:rPr lang="en-GB" dirty="0"/>
              <a:t>Then use the previous fault density value</a:t>
            </a:r>
          </a:p>
        </p:txBody>
      </p:sp>
    </p:spTree>
    <p:extLst>
      <p:ext uri="{BB962C8B-B14F-4D97-AF65-F5344CB8AC3E}">
        <p14:creationId xmlns:p14="http://schemas.microsoft.com/office/powerpoint/2010/main" val="316651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with Automatic Relevance Determination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474E13-EF30-475D-B713-39640DB90908}"/>
              </a:ext>
            </a:extLst>
          </p:cNvPr>
          <p:cNvSpPr txBox="1"/>
          <p:nvPr/>
        </p:nvSpPr>
        <p:spPr>
          <a:xfrm>
            <a:off x="6639560" y="1661160"/>
            <a:ext cx="5186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2021-06-21_test_results.mp4 </a:t>
            </a:r>
            <a:r>
              <a:rPr lang="en-GB" dirty="0"/>
              <a:t>to be uploaded to the </a:t>
            </a:r>
            <a:r>
              <a:rPr lang="en-GB" dirty="0" err="1"/>
              <a:t>sharepoint</a:t>
            </a:r>
            <a:r>
              <a:rPr lang="en-GB" dirty="0"/>
              <a:t> later today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C635B-1D95-4F6D-9622-63A889467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8" t="6370" r="11877" b="11481"/>
          <a:stretch/>
        </p:blipFill>
        <p:spPr>
          <a:xfrm>
            <a:off x="284479" y="1163320"/>
            <a:ext cx="6171609" cy="43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0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AFAB11-C7E8-4D3A-8D8A-29EDC592E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0912" r="8693" b="5755"/>
          <a:stretch/>
        </p:blipFill>
        <p:spPr>
          <a:xfrm>
            <a:off x="2108892" y="994299"/>
            <a:ext cx="8153694" cy="4893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CA180-E6D8-4A57-9380-02DB1605405B}"/>
              </a:ext>
            </a:extLst>
          </p:cNvPr>
          <p:cNvSpPr txBox="1"/>
          <p:nvPr/>
        </p:nvSpPr>
        <p:spPr>
          <a:xfrm>
            <a:off x="277427" y="2442228"/>
            <a:ext cx="2092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Threshold &lt; </a:t>
            </a:r>
            <a:r>
              <a:rPr lang="en-GB" b="1" dirty="0"/>
              <a:t>0.01</a:t>
            </a:r>
          </a:p>
          <a:p>
            <a:endParaRPr lang="en-GB" dirty="0"/>
          </a:p>
          <a:p>
            <a:r>
              <a:rPr lang="en-GB" dirty="0"/>
              <a:t>Then use the previous fault density value</a:t>
            </a:r>
          </a:p>
        </p:txBody>
      </p:sp>
    </p:spTree>
    <p:extLst>
      <p:ext uri="{BB962C8B-B14F-4D97-AF65-F5344CB8AC3E}">
        <p14:creationId xmlns:p14="http://schemas.microsoft.com/office/powerpoint/2010/main" val="442825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ISRA 5D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FAB11-C7E8-4D3A-8D8A-29EDC592E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11260" r="9335" b="8055"/>
          <a:stretch/>
        </p:blipFill>
        <p:spPr>
          <a:xfrm>
            <a:off x="2040990" y="1151878"/>
            <a:ext cx="8110020" cy="4554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CA180-E6D8-4A57-9380-02DB1605405B}"/>
              </a:ext>
            </a:extLst>
          </p:cNvPr>
          <p:cNvSpPr txBox="1"/>
          <p:nvPr/>
        </p:nvSpPr>
        <p:spPr>
          <a:xfrm>
            <a:off x="277427" y="2442228"/>
            <a:ext cx="2092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Threshold &lt; </a:t>
            </a:r>
            <a:r>
              <a:rPr lang="en-GB" b="1" dirty="0"/>
              <a:t>0.1</a:t>
            </a:r>
          </a:p>
          <a:p>
            <a:endParaRPr lang="en-GB" dirty="0"/>
          </a:p>
          <a:p>
            <a:r>
              <a:rPr lang="en-GB" dirty="0"/>
              <a:t>Then use the previous fault density value</a:t>
            </a:r>
          </a:p>
        </p:txBody>
      </p:sp>
    </p:spTree>
    <p:extLst>
      <p:ext uri="{BB962C8B-B14F-4D97-AF65-F5344CB8AC3E}">
        <p14:creationId xmlns:p14="http://schemas.microsoft.com/office/powerpoint/2010/main" val="3659174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6E459-B7A1-48B1-9AF2-7691923D2563}"/>
              </a:ext>
            </a:extLst>
          </p:cNvPr>
          <p:cNvSpPr/>
          <p:nvPr/>
        </p:nvSpPr>
        <p:spPr>
          <a:xfrm>
            <a:off x="113792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8A5AB3-8407-4400-AC01-F56ECAC8FDC8}"/>
              </a:ext>
            </a:extLst>
          </p:cNvPr>
          <p:cNvSpPr/>
          <p:nvPr/>
        </p:nvSpPr>
        <p:spPr>
          <a:xfrm>
            <a:off x="113792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6E62E2-015A-4CEE-8504-D34D71915462}"/>
              </a:ext>
            </a:extLst>
          </p:cNvPr>
          <p:cNvSpPr/>
          <p:nvPr/>
        </p:nvSpPr>
        <p:spPr>
          <a:xfrm>
            <a:off x="113792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A9B6-3E51-48F4-B7D0-B6CCFB70A10F}"/>
              </a:ext>
            </a:extLst>
          </p:cNvPr>
          <p:cNvCxnSpPr>
            <a:stCxn id="8" idx="0"/>
            <a:endCxn id="2" idx="4"/>
          </p:cNvCxnSpPr>
          <p:nvPr/>
        </p:nvCxnSpPr>
        <p:spPr>
          <a:xfrm flipV="1">
            <a:off x="147320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FC2AF9-6535-4B81-9D44-7F92AE683ADF}"/>
              </a:ext>
            </a:extLst>
          </p:cNvPr>
          <p:cNvSpPr/>
          <p:nvPr/>
        </p:nvSpPr>
        <p:spPr>
          <a:xfrm>
            <a:off x="77145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1EAA4E-65E8-48EC-9F68-34608CCBC4D0}"/>
              </a:ext>
            </a:extLst>
          </p:cNvPr>
          <p:cNvSpPr/>
          <p:nvPr/>
        </p:nvSpPr>
        <p:spPr>
          <a:xfrm>
            <a:off x="383540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FDCE0-99A6-4547-AB8D-A8C984281A78}"/>
              </a:ext>
            </a:extLst>
          </p:cNvPr>
          <p:cNvSpPr/>
          <p:nvPr/>
        </p:nvSpPr>
        <p:spPr>
          <a:xfrm>
            <a:off x="383540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5A219-87E2-439D-BB9F-2FE682FEAE6D}"/>
              </a:ext>
            </a:extLst>
          </p:cNvPr>
          <p:cNvSpPr/>
          <p:nvPr/>
        </p:nvSpPr>
        <p:spPr>
          <a:xfrm>
            <a:off x="383540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4414D-432D-4EF8-8986-2EDFDC92C082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417068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8DD777-16D2-4A96-8DCF-30AD313D3363}"/>
              </a:ext>
            </a:extLst>
          </p:cNvPr>
          <p:cNvSpPr/>
          <p:nvPr/>
        </p:nvSpPr>
        <p:spPr>
          <a:xfrm>
            <a:off x="346893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6CD7F1-E979-42BC-9460-74F62508349C}"/>
              </a:ext>
            </a:extLst>
          </p:cNvPr>
          <p:cNvSpPr/>
          <p:nvPr/>
        </p:nvSpPr>
        <p:spPr>
          <a:xfrm>
            <a:off x="6501699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B72DDF-6076-48A9-A702-8B407D26C9AF}"/>
              </a:ext>
            </a:extLst>
          </p:cNvPr>
          <p:cNvSpPr/>
          <p:nvPr/>
        </p:nvSpPr>
        <p:spPr>
          <a:xfrm>
            <a:off x="6501699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E4B059-5B4C-4C5D-A831-61F5E319CE32}"/>
              </a:ext>
            </a:extLst>
          </p:cNvPr>
          <p:cNvSpPr/>
          <p:nvPr/>
        </p:nvSpPr>
        <p:spPr>
          <a:xfrm>
            <a:off x="6501699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21A72-127C-43AE-9036-41F1304A2478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836979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310D55-8DA0-4A77-ADEA-EFFA77DA3879}"/>
              </a:ext>
            </a:extLst>
          </p:cNvPr>
          <p:cNvSpPr/>
          <p:nvPr/>
        </p:nvSpPr>
        <p:spPr>
          <a:xfrm>
            <a:off x="6135238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/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blipFill>
                <a:blip r:embed="rId2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/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blipFill>
                <a:blip r:embed="rId3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/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blipFill>
                <a:blip r:embed="rId4"/>
                <a:stretch>
                  <a:fillRect l="-6796" r="-97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/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blipFill>
                <a:blip r:embed="rId5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/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blipFill>
                <a:blip r:embed="rId6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/>
              <p:nvPr/>
            </p:nvSpPr>
            <p:spPr>
              <a:xfrm>
                <a:off x="7194396" y="4197301"/>
                <a:ext cx="637803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6" y="4197301"/>
                <a:ext cx="637803" cy="402803"/>
              </a:xfrm>
              <a:prstGeom prst="rect">
                <a:avLst/>
              </a:prstGeom>
              <a:blipFill>
                <a:blip r:embed="rId7"/>
                <a:stretch>
                  <a:fillRect l="-5714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/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blipFill>
                <a:blip r:embed="rId8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/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blipFill>
                <a:blip r:embed="rId9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/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blipFill>
                <a:blip r:embed="rId10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57B7AB-329C-4B47-B72B-FA0027DD957B}"/>
              </a:ext>
            </a:extLst>
          </p:cNvPr>
          <p:cNvCxnSpPr/>
          <p:nvPr/>
        </p:nvCxnSpPr>
        <p:spPr>
          <a:xfrm flipV="1">
            <a:off x="2681384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EFDF5F-EC12-4D44-9047-B697A358A256}"/>
              </a:ext>
            </a:extLst>
          </p:cNvPr>
          <p:cNvCxnSpPr/>
          <p:nvPr/>
        </p:nvCxnSpPr>
        <p:spPr>
          <a:xfrm flipV="1">
            <a:off x="5631617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/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blipFill>
                <a:blip r:embed="rId11"/>
                <a:stretch>
                  <a:fillRect l="-19231" r="-9615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/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blipFill>
                <a:blip r:embed="rId12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/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blipFill>
                <a:blip r:embed="rId13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2FB66151-A980-49C4-A2EC-8734DA16C0EE}"/>
              </a:ext>
            </a:extLst>
          </p:cNvPr>
          <p:cNvSpPr/>
          <p:nvPr/>
        </p:nvSpPr>
        <p:spPr>
          <a:xfrm>
            <a:off x="9144223" y="1474715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8E48C3-496E-472F-A1F6-027E3D7BDFF0}"/>
              </a:ext>
            </a:extLst>
          </p:cNvPr>
          <p:cNvSpPr/>
          <p:nvPr/>
        </p:nvSpPr>
        <p:spPr>
          <a:xfrm>
            <a:off x="9144223" y="309015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6983F5-0A2A-4E60-B783-20D091B202FD}"/>
              </a:ext>
            </a:extLst>
          </p:cNvPr>
          <p:cNvSpPr/>
          <p:nvPr/>
        </p:nvSpPr>
        <p:spPr>
          <a:xfrm>
            <a:off x="9144223" y="450239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4B66D9-0AF3-4849-B964-2C6725538374}"/>
              </a:ext>
            </a:extLst>
          </p:cNvPr>
          <p:cNvCxnSpPr>
            <a:stCxn id="43" idx="0"/>
            <a:endCxn id="37" idx="4"/>
          </p:cNvCxnSpPr>
          <p:nvPr/>
        </p:nvCxnSpPr>
        <p:spPr>
          <a:xfrm flipV="1">
            <a:off x="9479503" y="2145275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4CCD6F7-6473-4957-AB99-5A46A7D102D7}"/>
              </a:ext>
            </a:extLst>
          </p:cNvPr>
          <p:cNvSpPr/>
          <p:nvPr/>
        </p:nvSpPr>
        <p:spPr>
          <a:xfrm>
            <a:off x="8777762" y="2145275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/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blipFill>
                <a:blip r:embed="rId14"/>
                <a:stretch>
                  <a:fillRect l="-5769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/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blipFill>
                <a:blip r:embed="rId15"/>
                <a:stretch>
                  <a:fillRect l="-6731" r="-962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/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blipFill>
                <a:blip r:embed="rId16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1F2E74-FB26-4356-9E44-F03A46AF90AC}"/>
              </a:ext>
            </a:extLst>
          </p:cNvPr>
          <p:cNvCxnSpPr/>
          <p:nvPr/>
        </p:nvCxnSpPr>
        <p:spPr>
          <a:xfrm flipV="1">
            <a:off x="8274141" y="1185155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/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blipFill>
                <a:blip r:embed="rId17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2B9A455D-ED31-4B30-BF43-449C02839E9E}"/>
              </a:ext>
            </a:extLst>
          </p:cNvPr>
          <p:cNvSpPr txBox="1"/>
          <p:nvPr/>
        </p:nvSpPr>
        <p:spPr>
          <a:xfrm>
            <a:off x="1432560" y="5816607"/>
            <a:ext cx="880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This is our current model – all inputs are fully observed.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F50157-B105-4ED3-9F9C-0A85BD6993DD}"/>
              </a:ext>
            </a:extLst>
          </p:cNvPr>
          <p:cNvSpPr/>
          <p:nvPr/>
        </p:nvSpPr>
        <p:spPr>
          <a:xfrm>
            <a:off x="8969874" y="133595"/>
            <a:ext cx="353965" cy="35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AC45D0A-3137-47E9-A954-47661F3FFC77}"/>
              </a:ext>
            </a:extLst>
          </p:cNvPr>
          <p:cNvSpPr/>
          <p:nvPr/>
        </p:nvSpPr>
        <p:spPr>
          <a:xfrm>
            <a:off x="8969874" y="539421"/>
            <a:ext cx="353965" cy="353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C3E18-FE4F-4D4C-831E-93D817589926}"/>
              </a:ext>
            </a:extLst>
          </p:cNvPr>
          <p:cNvSpPr txBox="1"/>
          <p:nvPr/>
        </p:nvSpPr>
        <p:spPr>
          <a:xfrm>
            <a:off x="9475997" y="9652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F7849E-9E36-437B-9D92-EE9B46E0989A}"/>
              </a:ext>
            </a:extLst>
          </p:cNvPr>
          <p:cNvSpPr txBox="1"/>
          <p:nvPr/>
        </p:nvSpPr>
        <p:spPr>
          <a:xfrm>
            <a:off x="9485895" y="48756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231781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6E459-B7A1-48B1-9AF2-7691923D2563}"/>
              </a:ext>
            </a:extLst>
          </p:cNvPr>
          <p:cNvSpPr/>
          <p:nvPr/>
        </p:nvSpPr>
        <p:spPr>
          <a:xfrm>
            <a:off x="113792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8A5AB3-8407-4400-AC01-F56ECAC8FDC8}"/>
              </a:ext>
            </a:extLst>
          </p:cNvPr>
          <p:cNvSpPr/>
          <p:nvPr/>
        </p:nvSpPr>
        <p:spPr>
          <a:xfrm>
            <a:off x="113792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6E62E2-015A-4CEE-8504-D34D71915462}"/>
              </a:ext>
            </a:extLst>
          </p:cNvPr>
          <p:cNvSpPr/>
          <p:nvPr/>
        </p:nvSpPr>
        <p:spPr>
          <a:xfrm>
            <a:off x="113792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A9B6-3E51-48F4-B7D0-B6CCFB70A10F}"/>
              </a:ext>
            </a:extLst>
          </p:cNvPr>
          <p:cNvCxnSpPr>
            <a:stCxn id="8" idx="0"/>
            <a:endCxn id="2" idx="4"/>
          </p:cNvCxnSpPr>
          <p:nvPr/>
        </p:nvCxnSpPr>
        <p:spPr>
          <a:xfrm flipV="1">
            <a:off x="147320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FC2AF9-6535-4B81-9D44-7F92AE683ADF}"/>
              </a:ext>
            </a:extLst>
          </p:cNvPr>
          <p:cNvSpPr/>
          <p:nvPr/>
        </p:nvSpPr>
        <p:spPr>
          <a:xfrm>
            <a:off x="77145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1EAA4E-65E8-48EC-9F68-34608CCBC4D0}"/>
              </a:ext>
            </a:extLst>
          </p:cNvPr>
          <p:cNvSpPr/>
          <p:nvPr/>
        </p:nvSpPr>
        <p:spPr>
          <a:xfrm>
            <a:off x="383540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FDCE0-99A6-4547-AB8D-A8C984281A78}"/>
              </a:ext>
            </a:extLst>
          </p:cNvPr>
          <p:cNvSpPr/>
          <p:nvPr/>
        </p:nvSpPr>
        <p:spPr>
          <a:xfrm>
            <a:off x="383540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5A219-87E2-439D-BB9F-2FE682FEAE6D}"/>
              </a:ext>
            </a:extLst>
          </p:cNvPr>
          <p:cNvSpPr/>
          <p:nvPr/>
        </p:nvSpPr>
        <p:spPr>
          <a:xfrm>
            <a:off x="383540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4414D-432D-4EF8-8986-2EDFDC92C082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417068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8DD777-16D2-4A96-8DCF-30AD313D3363}"/>
              </a:ext>
            </a:extLst>
          </p:cNvPr>
          <p:cNvSpPr/>
          <p:nvPr/>
        </p:nvSpPr>
        <p:spPr>
          <a:xfrm>
            <a:off x="346893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6CD7F1-E979-42BC-9460-74F62508349C}"/>
              </a:ext>
            </a:extLst>
          </p:cNvPr>
          <p:cNvSpPr/>
          <p:nvPr/>
        </p:nvSpPr>
        <p:spPr>
          <a:xfrm>
            <a:off x="6501699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B72DDF-6076-48A9-A702-8B407D26C9AF}"/>
              </a:ext>
            </a:extLst>
          </p:cNvPr>
          <p:cNvSpPr/>
          <p:nvPr/>
        </p:nvSpPr>
        <p:spPr>
          <a:xfrm>
            <a:off x="6501699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E4B059-5B4C-4C5D-A831-61F5E319CE32}"/>
              </a:ext>
            </a:extLst>
          </p:cNvPr>
          <p:cNvSpPr/>
          <p:nvPr/>
        </p:nvSpPr>
        <p:spPr>
          <a:xfrm>
            <a:off x="6501699" y="4429760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21A72-127C-43AE-9036-41F1304A2478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836979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310D55-8DA0-4A77-ADEA-EFFA77DA3879}"/>
              </a:ext>
            </a:extLst>
          </p:cNvPr>
          <p:cNvSpPr/>
          <p:nvPr/>
        </p:nvSpPr>
        <p:spPr>
          <a:xfrm>
            <a:off x="6135238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/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blipFill>
                <a:blip r:embed="rId2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/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blipFill>
                <a:blip r:embed="rId3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/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blipFill>
                <a:blip r:embed="rId4"/>
                <a:stretch>
                  <a:fillRect l="-6796" r="-97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/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blipFill>
                <a:blip r:embed="rId5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/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blipFill>
                <a:blip r:embed="rId6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/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blipFill>
                <a:blip r:embed="rId7"/>
                <a:stretch>
                  <a:fillRect l="-5714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/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blipFill>
                <a:blip r:embed="rId8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/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blipFill>
                <a:blip r:embed="rId9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/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blipFill>
                <a:blip r:embed="rId10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57B7AB-329C-4B47-B72B-FA0027DD957B}"/>
              </a:ext>
            </a:extLst>
          </p:cNvPr>
          <p:cNvCxnSpPr/>
          <p:nvPr/>
        </p:nvCxnSpPr>
        <p:spPr>
          <a:xfrm flipV="1">
            <a:off x="2681384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EFDF5F-EC12-4D44-9047-B697A358A256}"/>
              </a:ext>
            </a:extLst>
          </p:cNvPr>
          <p:cNvCxnSpPr/>
          <p:nvPr/>
        </p:nvCxnSpPr>
        <p:spPr>
          <a:xfrm flipV="1">
            <a:off x="5631617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/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blipFill>
                <a:blip r:embed="rId11"/>
                <a:stretch>
                  <a:fillRect l="-19231" r="-9615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/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blipFill>
                <a:blip r:embed="rId12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/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blipFill>
                <a:blip r:embed="rId13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2FB66151-A980-49C4-A2EC-8734DA16C0EE}"/>
              </a:ext>
            </a:extLst>
          </p:cNvPr>
          <p:cNvSpPr/>
          <p:nvPr/>
        </p:nvSpPr>
        <p:spPr>
          <a:xfrm>
            <a:off x="9144223" y="1474715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8E48C3-496E-472F-A1F6-027E3D7BDFF0}"/>
              </a:ext>
            </a:extLst>
          </p:cNvPr>
          <p:cNvSpPr/>
          <p:nvPr/>
        </p:nvSpPr>
        <p:spPr>
          <a:xfrm>
            <a:off x="9144223" y="309015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6983F5-0A2A-4E60-B783-20D091B202FD}"/>
              </a:ext>
            </a:extLst>
          </p:cNvPr>
          <p:cNvSpPr/>
          <p:nvPr/>
        </p:nvSpPr>
        <p:spPr>
          <a:xfrm>
            <a:off x="9144223" y="4502395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4B66D9-0AF3-4849-B964-2C6725538374}"/>
              </a:ext>
            </a:extLst>
          </p:cNvPr>
          <p:cNvCxnSpPr>
            <a:stCxn id="43" idx="0"/>
            <a:endCxn id="37" idx="4"/>
          </p:cNvCxnSpPr>
          <p:nvPr/>
        </p:nvCxnSpPr>
        <p:spPr>
          <a:xfrm flipV="1">
            <a:off x="9479503" y="2145275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4CCD6F7-6473-4957-AB99-5A46A7D102D7}"/>
              </a:ext>
            </a:extLst>
          </p:cNvPr>
          <p:cNvSpPr/>
          <p:nvPr/>
        </p:nvSpPr>
        <p:spPr>
          <a:xfrm>
            <a:off x="8777762" y="2145275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/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blipFill>
                <a:blip r:embed="rId14"/>
                <a:stretch>
                  <a:fillRect l="-5769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/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blipFill>
                <a:blip r:embed="rId15"/>
                <a:stretch>
                  <a:fillRect l="-6731" r="-962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/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blipFill>
                <a:blip r:embed="rId16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1F2E74-FB26-4356-9E44-F03A46AF90AC}"/>
              </a:ext>
            </a:extLst>
          </p:cNvPr>
          <p:cNvCxnSpPr/>
          <p:nvPr/>
        </p:nvCxnSpPr>
        <p:spPr>
          <a:xfrm flipV="1">
            <a:off x="8274141" y="1185155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/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blipFill>
                <a:blip r:embed="rId17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59DC0A7-E4BA-4286-9AB6-563B2401471E}"/>
              </a:ext>
            </a:extLst>
          </p:cNvPr>
          <p:cNvSpPr txBox="1"/>
          <p:nvPr/>
        </p:nvSpPr>
        <p:spPr>
          <a:xfrm>
            <a:off x="350519" y="5810243"/>
            <a:ext cx="1019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 reality, due to time lags, some of the inputs become ‘hidden’. How do we treat these uncertain inputs? 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973978-8608-4136-9A42-D17B4DAA44B1}"/>
              </a:ext>
            </a:extLst>
          </p:cNvPr>
          <p:cNvSpPr/>
          <p:nvPr/>
        </p:nvSpPr>
        <p:spPr>
          <a:xfrm>
            <a:off x="8969874" y="133595"/>
            <a:ext cx="353965" cy="35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9A68CCC-FA2C-44FB-B2B9-3800F995C0E9}"/>
              </a:ext>
            </a:extLst>
          </p:cNvPr>
          <p:cNvSpPr/>
          <p:nvPr/>
        </p:nvSpPr>
        <p:spPr>
          <a:xfrm>
            <a:off x="8969874" y="539421"/>
            <a:ext cx="353965" cy="353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19CB18-04B3-4BD3-BE16-103380353379}"/>
              </a:ext>
            </a:extLst>
          </p:cNvPr>
          <p:cNvSpPr txBox="1"/>
          <p:nvPr/>
        </p:nvSpPr>
        <p:spPr>
          <a:xfrm>
            <a:off x="9475997" y="9652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0B19B9-E1B7-40F6-A162-FECA6BBE163A}"/>
              </a:ext>
            </a:extLst>
          </p:cNvPr>
          <p:cNvSpPr txBox="1"/>
          <p:nvPr/>
        </p:nvSpPr>
        <p:spPr>
          <a:xfrm>
            <a:off x="9485895" y="48756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22068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38231-13B2-49E7-BCC2-124A87FAF252}"/>
                  </a:ext>
                </a:extLst>
              </p:cNvPr>
              <p:cNvSpPr txBox="1"/>
              <p:nvPr/>
            </p:nvSpPr>
            <p:spPr>
              <a:xfrm>
                <a:off x="436880" y="1102360"/>
                <a:ext cx="10474960" cy="2526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We could try treating the hidden inputs as stationary random variables, such that:</a:t>
                </a:r>
              </a:p>
              <a:p>
                <a:endParaRPr lang="en-GB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endParaRPr lang="en-GB" sz="2400" dirty="0"/>
              </a:p>
              <a:p>
                <a:r>
                  <a:rPr lang="en-GB" dirty="0"/>
                  <a:t>But (at least some) of these signals do not look stationary: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user could try to forecast them?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738231-13B2-49E7-BCC2-124A87FA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1102360"/>
                <a:ext cx="10474960" cy="2526654"/>
              </a:xfrm>
              <a:prstGeom prst="rect">
                <a:avLst/>
              </a:prstGeom>
              <a:blipFill>
                <a:blip r:embed="rId2"/>
                <a:stretch>
                  <a:fillRect l="-524" t="-1449" b="-3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0B20E1-C42A-498A-878E-0EFD566E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691" y="2178543"/>
            <a:ext cx="5387109" cy="28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3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6E459-B7A1-48B1-9AF2-7691923D2563}"/>
              </a:ext>
            </a:extLst>
          </p:cNvPr>
          <p:cNvSpPr/>
          <p:nvPr/>
        </p:nvSpPr>
        <p:spPr>
          <a:xfrm>
            <a:off x="113792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8A5AB3-8407-4400-AC01-F56ECAC8FDC8}"/>
              </a:ext>
            </a:extLst>
          </p:cNvPr>
          <p:cNvSpPr/>
          <p:nvPr/>
        </p:nvSpPr>
        <p:spPr>
          <a:xfrm>
            <a:off x="113792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6E62E2-015A-4CEE-8504-D34D71915462}"/>
              </a:ext>
            </a:extLst>
          </p:cNvPr>
          <p:cNvSpPr/>
          <p:nvPr/>
        </p:nvSpPr>
        <p:spPr>
          <a:xfrm>
            <a:off x="113792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A9B6-3E51-48F4-B7D0-B6CCFB70A10F}"/>
              </a:ext>
            </a:extLst>
          </p:cNvPr>
          <p:cNvCxnSpPr>
            <a:stCxn id="8" idx="0"/>
            <a:endCxn id="2" idx="4"/>
          </p:cNvCxnSpPr>
          <p:nvPr/>
        </p:nvCxnSpPr>
        <p:spPr>
          <a:xfrm flipV="1">
            <a:off x="147320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FC2AF9-6535-4B81-9D44-7F92AE683ADF}"/>
              </a:ext>
            </a:extLst>
          </p:cNvPr>
          <p:cNvSpPr/>
          <p:nvPr/>
        </p:nvSpPr>
        <p:spPr>
          <a:xfrm>
            <a:off x="77145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1EAA4E-65E8-48EC-9F68-34608CCBC4D0}"/>
              </a:ext>
            </a:extLst>
          </p:cNvPr>
          <p:cNvSpPr/>
          <p:nvPr/>
        </p:nvSpPr>
        <p:spPr>
          <a:xfrm>
            <a:off x="383540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FDCE0-99A6-4547-AB8D-A8C984281A78}"/>
              </a:ext>
            </a:extLst>
          </p:cNvPr>
          <p:cNvSpPr/>
          <p:nvPr/>
        </p:nvSpPr>
        <p:spPr>
          <a:xfrm>
            <a:off x="383540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5A219-87E2-439D-BB9F-2FE682FEAE6D}"/>
              </a:ext>
            </a:extLst>
          </p:cNvPr>
          <p:cNvSpPr/>
          <p:nvPr/>
        </p:nvSpPr>
        <p:spPr>
          <a:xfrm>
            <a:off x="383540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4414D-432D-4EF8-8986-2EDFDC92C082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417068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8DD777-16D2-4A96-8DCF-30AD313D3363}"/>
              </a:ext>
            </a:extLst>
          </p:cNvPr>
          <p:cNvSpPr/>
          <p:nvPr/>
        </p:nvSpPr>
        <p:spPr>
          <a:xfrm>
            <a:off x="346893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6CD7F1-E979-42BC-9460-74F62508349C}"/>
              </a:ext>
            </a:extLst>
          </p:cNvPr>
          <p:cNvSpPr/>
          <p:nvPr/>
        </p:nvSpPr>
        <p:spPr>
          <a:xfrm>
            <a:off x="6501699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B72DDF-6076-48A9-A702-8B407D26C9AF}"/>
              </a:ext>
            </a:extLst>
          </p:cNvPr>
          <p:cNvSpPr/>
          <p:nvPr/>
        </p:nvSpPr>
        <p:spPr>
          <a:xfrm>
            <a:off x="6501699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E4B059-5B4C-4C5D-A831-61F5E319CE32}"/>
              </a:ext>
            </a:extLst>
          </p:cNvPr>
          <p:cNvSpPr/>
          <p:nvPr/>
        </p:nvSpPr>
        <p:spPr>
          <a:xfrm>
            <a:off x="6501699" y="4429760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21A72-127C-43AE-9036-41F1304A2478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836979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310D55-8DA0-4A77-ADEA-EFFA77DA3879}"/>
              </a:ext>
            </a:extLst>
          </p:cNvPr>
          <p:cNvSpPr/>
          <p:nvPr/>
        </p:nvSpPr>
        <p:spPr>
          <a:xfrm>
            <a:off x="6135238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/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blipFill>
                <a:blip r:embed="rId2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/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blipFill>
                <a:blip r:embed="rId3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/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blipFill>
                <a:blip r:embed="rId4"/>
                <a:stretch>
                  <a:fillRect l="-6796" r="-97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/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blipFill>
                <a:blip r:embed="rId5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/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blipFill>
                <a:blip r:embed="rId6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/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blipFill>
                <a:blip r:embed="rId7"/>
                <a:stretch>
                  <a:fillRect l="-5714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/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blipFill>
                <a:blip r:embed="rId8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/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blipFill>
                <a:blip r:embed="rId9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/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blipFill>
                <a:blip r:embed="rId10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57B7AB-329C-4B47-B72B-FA0027DD957B}"/>
              </a:ext>
            </a:extLst>
          </p:cNvPr>
          <p:cNvCxnSpPr/>
          <p:nvPr/>
        </p:nvCxnSpPr>
        <p:spPr>
          <a:xfrm flipV="1">
            <a:off x="2681384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EFDF5F-EC12-4D44-9047-B697A358A256}"/>
              </a:ext>
            </a:extLst>
          </p:cNvPr>
          <p:cNvCxnSpPr/>
          <p:nvPr/>
        </p:nvCxnSpPr>
        <p:spPr>
          <a:xfrm flipV="1">
            <a:off x="5631617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/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blipFill>
                <a:blip r:embed="rId11"/>
                <a:stretch>
                  <a:fillRect l="-19231" r="-9615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/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blipFill>
                <a:blip r:embed="rId12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/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blipFill>
                <a:blip r:embed="rId13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2FB66151-A980-49C4-A2EC-8734DA16C0EE}"/>
              </a:ext>
            </a:extLst>
          </p:cNvPr>
          <p:cNvSpPr/>
          <p:nvPr/>
        </p:nvSpPr>
        <p:spPr>
          <a:xfrm>
            <a:off x="9144223" y="1474715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8E48C3-496E-472F-A1F6-027E3D7BDFF0}"/>
              </a:ext>
            </a:extLst>
          </p:cNvPr>
          <p:cNvSpPr/>
          <p:nvPr/>
        </p:nvSpPr>
        <p:spPr>
          <a:xfrm>
            <a:off x="9144223" y="309015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6983F5-0A2A-4E60-B783-20D091B202FD}"/>
              </a:ext>
            </a:extLst>
          </p:cNvPr>
          <p:cNvSpPr/>
          <p:nvPr/>
        </p:nvSpPr>
        <p:spPr>
          <a:xfrm>
            <a:off x="9144223" y="4502395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4B66D9-0AF3-4849-B964-2C6725538374}"/>
              </a:ext>
            </a:extLst>
          </p:cNvPr>
          <p:cNvCxnSpPr>
            <a:stCxn id="43" idx="0"/>
            <a:endCxn id="37" idx="4"/>
          </p:cNvCxnSpPr>
          <p:nvPr/>
        </p:nvCxnSpPr>
        <p:spPr>
          <a:xfrm flipV="1">
            <a:off x="9479503" y="2145275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4CCD6F7-6473-4957-AB99-5A46A7D102D7}"/>
              </a:ext>
            </a:extLst>
          </p:cNvPr>
          <p:cNvSpPr/>
          <p:nvPr/>
        </p:nvSpPr>
        <p:spPr>
          <a:xfrm>
            <a:off x="8777762" y="2145275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/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blipFill>
                <a:blip r:embed="rId14"/>
                <a:stretch>
                  <a:fillRect l="-5769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/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blipFill>
                <a:blip r:embed="rId15"/>
                <a:stretch>
                  <a:fillRect l="-6731" r="-962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/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blipFill>
                <a:blip r:embed="rId16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1F2E74-FB26-4356-9E44-F03A46AF90AC}"/>
              </a:ext>
            </a:extLst>
          </p:cNvPr>
          <p:cNvCxnSpPr/>
          <p:nvPr/>
        </p:nvCxnSpPr>
        <p:spPr>
          <a:xfrm flipV="1">
            <a:off x="8274141" y="1185155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/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blipFill>
                <a:blip r:embed="rId17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5E398EAE-1A6D-48A5-A21C-2BEDFD7271EC}"/>
              </a:ext>
            </a:extLst>
          </p:cNvPr>
          <p:cNvSpPr/>
          <p:nvPr/>
        </p:nvSpPr>
        <p:spPr>
          <a:xfrm>
            <a:off x="8969874" y="133595"/>
            <a:ext cx="353965" cy="35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15B52CE-7E0E-4D26-9317-1664B293E5FA}"/>
              </a:ext>
            </a:extLst>
          </p:cNvPr>
          <p:cNvSpPr/>
          <p:nvPr/>
        </p:nvSpPr>
        <p:spPr>
          <a:xfrm>
            <a:off x="8969874" y="539421"/>
            <a:ext cx="353965" cy="353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84896B-0B1A-4BB3-B864-E3B7AA28A0B3}"/>
              </a:ext>
            </a:extLst>
          </p:cNvPr>
          <p:cNvSpPr txBox="1"/>
          <p:nvPr/>
        </p:nvSpPr>
        <p:spPr>
          <a:xfrm>
            <a:off x="9475997" y="9652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B24933-B953-459D-9070-ADB12D0788AB}"/>
              </a:ext>
            </a:extLst>
          </p:cNvPr>
          <p:cNvSpPr txBox="1"/>
          <p:nvPr/>
        </p:nvSpPr>
        <p:spPr>
          <a:xfrm>
            <a:off x="9485895" y="48756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386671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with Uncertain Tag Data</a:t>
            </a:r>
            <a:endParaRPr lang="en-GB" sz="3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6E459-B7A1-48B1-9AF2-7691923D2563}"/>
              </a:ext>
            </a:extLst>
          </p:cNvPr>
          <p:cNvSpPr/>
          <p:nvPr/>
        </p:nvSpPr>
        <p:spPr>
          <a:xfrm>
            <a:off x="113792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8A5AB3-8407-4400-AC01-F56ECAC8FDC8}"/>
              </a:ext>
            </a:extLst>
          </p:cNvPr>
          <p:cNvSpPr/>
          <p:nvPr/>
        </p:nvSpPr>
        <p:spPr>
          <a:xfrm>
            <a:off x="113792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6E62E2-015A-4CEE-8504-D34D71915462}"/>
              </a:ext>
            </a:extLst>
          </p:cNvPr>
          <p:cNvSpPr/>
          <p:nvPr/>
        </p:nvSpPr>
        <p:spPr>
          <a:xfrm>
            <a:off x="113792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A9B6-3E51-48F4-B7D0-B6CCFB70A10F}"/>
              </a:ext>
            </a:extLst>
          </p:cNvPr>
          <p:cNvCxnSpPr>
            <a:stCxn id="8" idx="0"/>
            <a:endCxn id="2" idx="4"/>
          </p:cNvCxnSpPr>
          <p:nvPr/>
        </p:nvCxnSpPr>
        <p:spPr>
          <a:xfrm flipV="1">
            <a:off x="147320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4FC2AF9-6535-4B81-9D44-7F92AE683ADF}"/>
              </a:ext>
            </a:extLst>
          </p:cNvPr>
          <p:cNvSpPr/>
          <p:nvPr/>
        </p:nvSpPr>
        <p:spPr>
          <a:xfrm>
            <a:off x="77145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1EAA4E-65E8-48EC-9F68-34608CCBC4D0}"/>
              </a:ext>
            </a:extLst>
          </p:cNvPr>
          <p:cNvSpPr/>
          <p:nvPr/>
        </p:nvSpPr>
        <p:spPr>
          <a:xfrm>
            <a:off x="3835400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6FDCE0-99A6-4547-AB8D-A8C984281A78}"/>
              </a:ext>
            </a:extLst>
          </p:cNvPr>
          <p:cNvSpPr/>
          <p:nvPr/>
        </p:nvSpPr>
        <p:spPr>
          <a:xfrm>
            <a:off x="3835400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5A219-87E2-439D-BB9F-2FE682FEAE6D}"/>
              </a:ext>
            </a:extLst>
          </p:cNvPr>
          <p:cNvSpPr/>
          <p:nvPr/>
        </p:nvSpPr>
        <p:spPr>
          <a:xfrm>
            <a:off x="3835400" y="442976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4414D-432D-4EF8-8986-2EDFDC92C082}"/>
              </a:ext>
            </a:extLst>
          </p:cNvPr>
          <p:cNvCxnSpPr>
            <a:stCxn id="16" idx="0"/>
            <a:endCxn id="15" idx="4"/>
          </p:cNvCxnSpPr>
          <p:nvPr/>
        </p:nvCxnSpPr>
        <p:spPr>
          <a:xfrm flipV="1">
            <a:off x="4170680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8DD777-16D2-4A96-8DCF-30AD313D3363}"/>
              </a:ext>
            </a:extLst>
          </p:cNvPr>
          <p:cNvSpPr/>
          <p:nvPr/>
        </p:nvSpPr>
        <p:spPr>
          <a:xfrm>
            <a:off x="3468939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6CD7F1-E979-42BC-9460-74F62508349C}"/>
              </a:ext>
            </a:extLst>
          </p:cNvPr>
          <p:cNvSpPr/>
          <p:nvPr/>
        </p:nvSpPr>
        <p:spPr>
          <a:xfrm>
            <a:off x="6501699" y="1402080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B72DDF-6076-48A9-A702-8B407D26C9AF}"/>
              </a:ext>
            </a:extLst>
          </p:cNvPr>
          <p:cNvSpPr/>
          <p:nvPr/>
        </p:nvSpPr>
        <p:spPr>
          <a:xfrm>
            <a:off x="6501699" y="3017520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E4B059-5B4C-4C5D-A831-61F5E319CE32}"/>
              </a:ext>
            </a:extLst>
          </p:cNvPr>
          <p:cNvSpPr/>
          <p:nvPr/>
        </p:nvSpPr>
        <p:spPr>
          <a:xfrm>
            <a:off x="6501699" y="4429760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721A72-127C-43AE-9036-41F1304A2478}"/>
              </a:ext>
            </a:extLst>
          </p:cNvPr>
          <p:cNvCxnSpPr>
            <a:stCxn id="21" idx="0"/>
            <a:endCxn id="20" idx="4"/>
          </p:cNvCxnSpPr>
          <p:nvPr/>
        </p:nvCxnSpPr>
        <p:spPr>
          <a:xfrm flipV="1">
            <a:off x="6836979" y="2072640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3310D55-8DA0-4A77-ADEA-EFFA77DA3879}"/>
              </a:ext>
            </a:extLst>
          </p:cNvPr>
          <p:cNvSpPr/>
          <p:nvPr/>
        </p:nvSpPr>
        <p:spPr>
          <a:xfrm>
            <a:off x="6135238" y="2072640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/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B2097E-9A10-4EAA-AD95-59B01778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652" y="2752418"/>
                <a:ext cx="630685" cy="401072"/>
              </a:xfrm>
              <a:prstGeom prst="rect">
                <a:avLst/>
              </a:prstGeom>
              <a:blipFill>
                <a:blip r:embed="rId2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/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FC85CE-1604-48F8-8D0C-7659AEB3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3" y="2752418"/>
                <a:ext cx="630685" cy="401072"/>
              </a:xfrm>
              <a:prstGeom prst="rect">
                <a:avLst/>
              </a:prstGeom>
              <a:blipFill>
                <a:blip r:embed="rId3"/>
                <a:stretch>
                  <a:fillRect l="-5769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/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F39C2-7874-44AA-A2CB-360C8B93B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8" y="2752418"/>
                <a:ext cx="630685" cy="402803"/>
              </a:xfrm>
              <a:prstGeom prst="rect">
                <a:avLst/>
              </a:prstGeom>
              <a:blipFill>
                <a:blip r:embed="rId4"/>
                <a:stretch>
                  <a:fillRect l="-6796" r="-971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/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727C31-F53B-4EDE-A3B1-FE5DBF0CD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520" y="4197301"/>
                <a:ext cx="637803" cy="401072"/>
              </a:xfrm>
              <a:prstGeom prst="rect">
                <a:avLst/>
              </a:prstGeom>
              <a:blipFill>
                <a:blip r:embed="rId5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/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9D7527-3F91-4330-9578-8ABF2CF1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71" y="4197301"/>
                <a:ext cx="637803" cy="401072"/>
              </a:xfrm>
              <a:prstGeom prst="rect">
                <a:avLst/>
              </a:prstGeom>
              <a:blipFill>
                <a:blip r:embed="rId6"/>
                <a:stretch>
                  <a:fillRect l="-6731" r="-962"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/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0F6B606-0572-448D-B51C-F8BC664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396" y="4197301"/>
                <a:ext cx="637802" cy="402803"/>
              </a:xfrm>
              <a:prstGeom prst="rect">
                <a:avLst/>
              </a:prstGeom>
              <a:blipFill>
                <a:blip r:embed="rId7"/>
                <a:stretch>
                  <a:fillRect l="-5714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/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E1FE8E-33FB-4563-AAD3-C79AAAC30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638" y="1161760"/>
                <a:ext cx="463204" cy="401072"/>
              </a:xfrm>
              <a:prstGeom prst="rect">
                <a:avLst/>
              </a:prstGeom>
              <a:blipFill>
                <a:blip r:embed="rId8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/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B53599-BDFC-4A7D-99E0-D0BDCE92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189" y="1161760"/>
                <a:ext cx="463204" cy="401072"/>
              </a:xfrm>
              <a:prstGeom prst="rect">
                <a:avLst/>
              </a:prstGeom>
              <a:blipFill>
                <a:blip r:embed="rId9"/>
                <a:stretch>
                  <a:fillRect l="-15789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/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F516C0-3D60-4ABF-A84D-397BA67D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514" y="1161760"/>
                <a:ext cx="512896" cy="402803"/>
              </a:xfrm>
              <a:prstGeom prst="rect">
                <a:avLst/>
              </a:prstGeom>
              <a:blipFill>
                <a:blip r:embed="rId10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57B7AB-329C-4B47-B72B-FA0027DD957B}"/>
              </a:ext>
            </a:extLst>
          </p:cNvPr>
          <p:cNvCxnSpPr/>
          <p:nvPr/>
        </p:nvCxnSpPr>
        <p:spPr>
          <a:xfrm flipV="1">
            <a:off x="2681384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EFDF5F-EC12-4D44-9047-B697A358A256}"/>
              </a:ext>
            </a:extLst>
          </p:cNvPr>
          <p:cNvCxnSpPr/>
          <p:nvPr/>
        </p:nvCxnSpPr>
        <p:spPr>
          <a:xfrm flipV="1">
            <a:off x="5631617" y="1112520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/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5C08C6-802C-49E6-BECD-4A8A550D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15" y="5374640"/>
                <a:ext cx="321755" cy="369332"/>
              </a:xfrm>
              <a:prstGeom prst="rect">
                <a:avLst/>
              </a:prstGeom>
              <a:blipFill>
                <a:blip r:embed="rId11"/>
                <a:stretch>
                  <a:fillRect l="-19231" r="-9615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/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ECFB27-6E13-447C-8BDC-F692F9C5D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4" y="5374640"/>
                <a:ext cx="328873" cy="369332"/>
              </a:xfrm>
              <a:prstGeom prst="rect">
                <a:avLst/>
              </a:prstGeom>
              <a:blipFill>
                <a:blip r:embed="rId12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/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48BC622-99BB-4714-8615-D9F9421C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37" y="5374640"/>
                <a:ext cx="328873" cy="369332"/>
              </a:xfrm>
              <a:prstGeom prst="rect">
                <a:avLst/>
              </a:prstGeom>
              <a:blipFill>
                <a:blip r:embed="rId13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2FB66151-A980-49C4-A2EC-8734DA16C0EE}"/>
              </a:ext>
            </a:extLst>
          </p:cNvPr>
          <p:cNvSpPr/>
          <p:nvPr/>
        </p:nvSpPr>
        <p:spPr>
          <a:xfrm>
            <a:off x="9144223" y="1474715"/>
            <a:ext cx="670560" cy="6705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8E48C3-496E-472F-A1F6-027E3D7BDFF0}"/>
              </a:ext>
            </a:extLst>
          </p:cNvPr>
          <p:cNvSpPr/>
          <p:nvPr/>
        </p:nvSpPr>
        <p:spPr>
          <a:xfrm>
            <a:off x="9144223" y="3090155"/>
            <a:ext cx="670560" cy="670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6983F5-0A2A-4E60-B783-20D091B202FD}"/>
              </a:ext>
            </a:extLst>
          </p:cNvPr>
          <p:cNvSpPr/>
          <p:nvPr/>
        </p:nvSpPr>
        <p:spPr>
          <a:xfrm>
            <a:off x="9144223" y="4502395"/>
            <a:ext cx="670560" cy="6705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4B66D9-0AF3-4849-B964-2C6725538374}"/>
              </a:ext>
            </a:extLst>
          </p:cNvPr>
          <p:cNvCxnSpPr>
            <a:stCxn id="43" idx="0"/>
            <a:endCxn id="37" idx="4"/>
          </p:cNvCxnSpPr>
          <p:nvPr/>
        </p:nvCxnSpPr>
        <p:spPr>
          <a:xfrm flipV="1">
            <a:off x="9479503" y="2145275"/>
            <a:ext cx="0" cy="944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4CCD6F7-6473-4957-AB99-5A46A7D102D7}"/>
              </a:ext>
            </a:extLst>
          </p:cNvPr>
          <p:cNvSpPr/>
          <p:nvPr/>
        </p:nvSpPr>
        <p:spPr>
          <a:xfrm>
            <a:off x="8777762" y="2145275"/>
            <a:ext cx="609600" cy="2357120"/>
          </a:xfrm>
          <a:custGeom>
            <a:avLst/>
            <a:gdLst>
              <a:gd name="connsiteX0" fmla="*/ 609600 w 609600"/>
              <a:gd name="connsiteY0" fmla="*/ 2331720 h 2331720"/>
              <a:gd name="connsiteX1" fmla="*/ 0 w 609600"/>
              <a:gd name="connsiteY1" fmla="*/ 1234440 h 2331720"/>
              <a:gd name="connsiteX2" fmla="*/ 604520 w 609600"/>
              <a:gd name="connsiteY2" fmla="*/ 0 h 2331720"/>
              <a:gd name="connsiteX3" fmla="*/ 604520 w 609600"/>
              <a:gd name="connsiteY3" fmla="*/ 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2331720">
                <a:moveTo>
                  <a:pt x="609600" y="2331720"/>
                </a:moveTo>
                <a:cubicBezTo>
                  <a:pt x="305223" y="1977390"/>
                  <a:pt x="847" y="1623060"/>
                  <a:pt x="0" y="1234440"/>
                </a:cubicBezTo>
                <a:cubicBezTo>
                  <a:pt x="-847" y="845820"/>
                  <a:pt x="604520" y="0"/>
                  <a:pt x="604520" y="0"/>
                </a:cubicBezTo>
                <a:lnTo>
                  <a:pt x="604520" y="0"/>
                </a:ln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/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803FB05-43C8-4D7B-A918-249AC468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052" y="2825053"/>
                <a:ext cx="630685" cy="401072"/>
              </a:xfrm>
              <a:prstGeom prst="rect">
                <a:avLst/>
              </a:prstGeom>
              <a:blipFill>
                <a:blip r:embed="rId14"/>
                <a:stretch>
                  <a:fillRect l="-5769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/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2, 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E66238-AA39-4046-BDA3-8E1641130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20" y="4269936"/>
                <a:ext cx="637802" cy="401072"/>
              </a:xfrm>
              <a:prstGeom prst="rect">
                <a:avLst/>
              </a:prstGeom>
              <a:blipFill>
                <a:blip r:embed="rId15"/>
                <a:stretch>
                  <a:fillRect l="-6731" r="-962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/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A7537B-AFDC-4C7A-A0F1-76D464A58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38" y="1234395"/>
                <a:ext cx="512897" cy="401072"/>
              </a:xfrm>
              <a:prstGeom prst="rect">
                <a:avLst/>
              </a:prstGeom>
              <a:blipFill>
                <a:blip r:embed="rId16"/>
                <a:stretch>
                  <a:fillRect l="-1428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61F2E74-FB26-4356-9E44-F03A46AF90AC}"/>
              </a:ext>
            </a:extLst>
          </p:cNvPr>
          <p:cNvCxnSpPr/>
          <p:nvPr/>
        </p:nvCxnSpPr>
        <p:spPr>
          <a:xfrm flipV="1">
            <a:off x="8274141" y="1185155"/>
            <a:ext cx="76200" cy="4368800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/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40E36B-2A5F-4B4F-AC77-C0B5D1AE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61" y="5447275"/>
                <a:ext cx="328873" cy="369332"/>
              </a:xfrm>
              <a:prstGeom prst="rect">
                <a:avLst/>
              </a:prstGeom>
              <a:blipFill>
                <a:blip r:embed="rId17"/>
                <a:stretch>
                  <a:fillRect l="-16667" r="-7407"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59DC0A7-E4BA-4286-9AB6-563B2401471E}"/>
              </a:ext>
            </a:extLst>
          </p:cNvPr>
          <p:cNvSpPr txBox="1"/>
          <p:nvPr/>
        </p:nvSpPr>
        <p:spPr>
          <a:xfrm>
            <a:off x="350519" y="5810243"/>
            <a:ext cx="1019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It is unlikely that the hidden signals are correlated to inputs that are still known.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9E3EAA-9804-43BE-846C-F018776048B6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>
            <a:off x="6836979" y="3688080"/>
            <a:ext cx="0" cy="741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488CF9-2B9B-43A0-96E3-4537F343689E}"/>
              </a:ext>
            </a:extLst>
          </p:cNvPr>
          <p:cNvCxnSpPr/>
          <p:nvPr/>
        </p:nvCxnSpPr>
        <p:spPr>
          <a:xfrm>
            <a:off x="9479503" y="3760715"/>
            <a:ext cx="0" cy="741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8DCE58C-52A8-4C83-89FB-29E42F9F53E1}"/>
              </a:ext>
            </a:extLst>
          </p:cNvPr>
          <p:cNvSpPr/>
          <p:nvPr/>
        </p:nvSpPr>
        <p:spPr>
          <a:xfrm>
            <a:off x="8969874" y="133595"/>
            <a:ext cx="353965" cy="35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379FF8-8377-42C8-A755-21498A13A6BF}"/>
              </a:ext>
            </a:extLst>
          </p:cNvPr>
          <p:cNvSpPr/>
          <p:nvPr/>
        </p:nvSpPr>
        <p:spPr>
          <a:xfrm>
            <a:off x="8969874" y="539421"/>
            <a:ext cx="353965" cy="3539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67B11-0057-4C47-9C9D-B8809754C908}"/>
              </a:ext>
            </a:extLst>
          </p:cNvPr>
          <p:cNvSpPr txBox="1"/>
          <p:nvPr/>
        </p:nvSpPr>
        <p:spPr>
          <a:xfrm>
            <a:off x="9475997" y="9652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Observed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34098B-8E4E-405D-8B71-C95D26667BEA}"/>
              </a:ext>
            </a:extLst>
          </p:cNvPr>
          <p:cNvSpPr txBox="1"/>
          <p:nvPr/>
        </p:nvSpPr>
        <p:spPr>
          <a:xfrm>
            <a:off x="9485895" y="487560"/>
            <a:ext cx="193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67425470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2082</Words>
  <Application>Microsoft Office PowerPoint</Application>
  <PresentationFormat>Widescreen</PresentationFormat>
  <Paragraphs>377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2_Office Theme</vt:lpstr>
      <vt:lpstr>3_Office Theme</vt:lpstr>
      <vt:lpstr>NSG Pilkington – University of Liverpool Machine Learning Project:  23/06/2021</vt:lpstr>
      <vt:lpstr>Today</vt:lpstr>
      <vt:lpstr>GP with Automatic Relevance Determination</vt:lpstr>
      <vt:lpstr>GP with Automatic Relevance Determination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Predictions with Uncertain Tag Data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ISRA 5D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1552</cp:revision>
  <dcterms:created xsi:type="dcterms:W3CDTF">2020-12-01T17:36:12Z</dcterms:created>
  <dcterms:modified xsi:type="dcterms:W3CDTF">2021-06-23T09:02:33Z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